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22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  <p:sldId id="270" r:id="rId17"/>
    <p:sldId id="272" r:id="rId18"/>
    <p:sldId id="276" r:id="rId19"/>
    <p:sldId id="280" r:id="rId20"/>
    <p:sldId id="273" r:id="rId21"/>
  </p:sldIdLst>
  <p:sldSz cx="9144000" cy="6858000" type="screen4x3"/>
  <p:notesSz cx="6858000" cy="97377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2" tIns="45231" rIns="90462" bIns="45231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endParaRPr lang="es-ES_tradnl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2" tIns="45231" rIns="90462" bIns="45231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endParaRPr lang="es-ES_tradnl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2" tIns="45231" rIns="90462" bIns="45231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endParaRPr lang="es-ES_tradnl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487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2" tIns="45231" rIns="90462" bIns="45231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fld id="{9E260920-1F5A-481F-A5E5-661D493FFE5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1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3107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grpSp>
          <p:nvGrpSpPr>
            <p:cNvPr id="13107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107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7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8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8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8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8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8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8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8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  <p:sp>
            <p:nvSpPr>
              <p:cNvPr id="13108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3108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13108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13109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A41D7D-AEF2-442E-A377-DF2CC51CBAE5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1310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1310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109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1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1" grpId="0"/>
      <p:bldP spid="131092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109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9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10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99156-3A70-487C-BA59-F96817835A1A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42AA0-B096-4616-BAFE-56817756184B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C8DDC73-EF95-4734-A856-CFCBF9C3EFB5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51E4E8-1317-4E64-B153-B495BC90A7A5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72797A-655E-4313-8F8F-3A9C8FD17016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9B5377-5FAF-4F89-8C5E-FB4B0F865C62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F5970D-9C6D-49E2-903C-D6F4866E6E1E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3430C-49A7-4C86-8DA8-227A376A68D9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057F2-3566-41E1-B0DD-C448945A02A9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D313A-EAF6-48E0-8637-654558108418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D64455-9293-4625-A45C-46FF19235EC8}" type="slidenum">
              <a:rPr lang="es-ES_tradnl"/>
              <a:pPr/>
              <a:t>‹Nº›</a:t>
            </a:fld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</p:spTree>
  </p:cSld>
  <p:clrMapOvr>
    <a:masterClrMapping/>
  </p:clrMapOvr>
  <p:transition advTm="6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_tradnl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89441C35-4A01-4FA5-9A4F-60400BB58B89}" type="slidenum">
              <a:rPr lang="es-ES_tradnl"/>
              <a:pPr/>
              <a:t>‹Nº›</a:t>
            </a:fld>
            <a:endParaRPr lang="es-ES_tradnl"/>
          </a:p>
        </p:txBody>
      </p:sp>
      <p:grpSp>
        <p:nvGrpSpPr>
          <p:cNvPr id="130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00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300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300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1300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hlink"/>
                </a:solidFill>
              </a:endParaRPr>
            </a:p>
          </p:txBody>
        </p:sp>
        <p:sp>
          <p:nvSpPr>
            <p:cNvPr id="1300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1300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  <p:sp>
          <p:nvSpPr>
            <p:cNvPr id="1300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>
                <a:solidFill>
                  <a:schemeClr val="accent2"/>
                </a:solidFill>
              </a:endParaRPr>
            </a:p>
          </p:txBody>
        </p:sp>
      </p:grpSp>
      <p:sp>
        <p:nvSpPr>
          <p:cNvPr id="13006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30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300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300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0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0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0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0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0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0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0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0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0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0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0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0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0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2" grpId="0"/>
      <p:bldP spid="13006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6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6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6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6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00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00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006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emf"/><Relationship Id="rId4" Type="http://schemas.openxmlformats.org/officeDocument/2006/relationships/image" Target="http://www.eduso.net/red/imgred/logoapespv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http://www.eduso.net/red/imgred/logoapescam.gif" TargetMode="Externa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jpeg"/><Relationship Id="rId4" Type="http://schemas.openxmlformats.org/officeDocument/2006/relationships/image" Target="http://www.eduso.net/rededuso/img/apesc.jp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http://www.eduso.net/rededuso/img/logoconsejo.jpg" TargetMode="External"/><Relationship Id="rId5" Type="http://schemas.openxmlformats.org/officeDocument/2006/relationships/image" Target="../media/image30.jpeg"/><Relationship Id="rId4" Type="http://schemas.openxmlformats.org/officeDocument/2006/relationships/image" Target="http://www.eduso.net/asedes/presentacion/img/asedes2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image" Target="http://www.eduso.net/red/imgred/logoapesrm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Catalunya</a:t>
            </a:r>
            <a:br>
              <a:rPr lang="es-ES"/>
            </a:br>
            <a:r>
              <a:rPr lang="es-ES"/>
              <a:t>Cataluña</a:t>
            </a:r>
            <a:endParaRPr lang="es-ES_tradnl"/>
          </a:p>
        </p:txBody>
      </p:sp>
      <p:sp>
        <p:nvSpPr>
          <p:cNvPr id="2120" name="Rectangle 72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2095" name="Group 47"/>
          <p:cNvGrpSpPr>
            <a:grpSpLocks noChangeAspect="1"/>
          </p:cNvGrpSpPr>
          <p:nvPr/>
        </p:nvGrpSpPr>
        <p:grpSpPr bwMode="auto">
          <a:xfrm>
            <a:off x="396875" y="2262188"/>
            <a:ext cx="8207375" cy="7935912"/>
            <a:chOff x="1598" y="801"/>
            <a:chExt cx="13499" cy="12497"/>
          </a:xfrm>
        </p:grpSpPr>
        <p:pic>
          <p:nvPicPr>
            <p:cNvPr id="2096" name="Picture 48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98" y="801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97" name="Picture 49" descr="Anagrama CEESC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492" y="4210"/>
              <a:ext cx="2879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98" name="Rectangle 50"/>
            <p:cNvSpPr>
              <a:spLocks noChangeAspect="1" noChangeArrowheads="1"/>
            </p:cNvSpPr>
            <p:nvPr/>
          </p:nvSpPr>
          <p:spPr bwMode="auto">
            <a:xfrm>
              <a:off x="8838" y="3980"/>
              <a:ext cx="2120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r>
                <a:rPr lang="es-ES" sz="2200" b="1">
                  <a:solidFill>
                    <a:srgbClr val="000000"/>
                  </a:solidFill>
                </a:rPr>
                <a:t>APESC</a:t>
              </a:r>
              <a:endParaRPr lang="es-ES_tradnl" sz="2200" b="1">
                <a:solidFill>
                  <a:srgbClr val="000000"/>
                </a:solidFill>
              </a:endParaRPr>
            </a:p>
          </p:txBody>
        </p:sp>
        <p:sp>
          <p:nvSpPr>
            <p:cNvPr id="2099" name="Rectangle 51"/>
            <p:cNvSpPr>
              <a:spLocks noChangeAspect="1" noChangeArrowheads="1"/>
            </p:cNvSpPr>
            <p:nvPr/>
          </p:nvSpPr>
          <p:spPr bwMode="auto">
            <a:xfrm>
              <a:off x="6452" y="4210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1978</a:t>
              </a:r>
              <a:endParaRPr lang="es-ES_tradnl" sz="2200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Comunitat Valenciana Comunidad Valenciana</a:t>
            </a:r>
            <a:endParaRPr lang="es-ES_tradnl"/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7957" name="Group 21"/>
          <p:cNvGrpSpPr>
            <a:grpSpLocks/>
          </p:cNvGrpSpPr>
          <p:nvPr/>
        </p:nvGrpSpPr>
        <p:grpSpPr bwMode="auto">
          <a:xfrm>
            <a:off x="323850" y="2189163"/>
            <a:ext cx="8570913" cy="7935912"/>
            <a:chOff x="1424" y="1712"/>
            <a:chExt cx="13499" cy="12497"/>
          </a:xfrm>
        </p:grpSpPr>
        <p:pic>
          <p:nvPicPr>
            <p:cNvPr id="167958" name="Picture 2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7959" name="Rectangle 2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1995</a:t>
              </a:r>
              <a:endParaRPr lang="es-ES_tradnl"/>
            </a:p>
          </p:txBody>
        </p:sp>
        <p:pic>
          <p:nvPicPr>
            <p:cNvPr id="167960" name="Picture 24" descr="http://www.eduso.net/red/imgred/logoapespv.GIF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8978" y="4218"/>
              <a:ext cx="1389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7961" name="Picture 2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626" y="5090"/>
              <a:ext cx="2392" cy="93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7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Castilla y León</a:t>
            </a:r>
            <a:endParaRPr lang="es-ES_tradnl"/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8971" name="Group 11"/>
          <p:cNvGrpSpPr>
            <a:grpSpLocks/>
          </p:cNvGrpSpPr>
          <p:nvPr/>
        </p:nvGrpSpPr>
        <p:grpSpPr bwMode="auto">
          <a:xfrm>
            <a:off x="250825" y="2262188"/>
            <a:ext cx="8570913" cy="7935912"/>
            <a:chOff x="1424" y="1712"/>
            <a:chExt cx="13499" cy="12497"/>
          </a:xfrm>
        </p:grpSpPr>
        <p:pic>
          <p:nvPicPr>
            <p:cNvPr id="168972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1995</a:t>
              </a:r>
              <a:endParaRPr lang="es-ES_tradnl"/>
            </a:p>
          </p:txBody>
        </p:sp>
        <p:pic>
          <p:nvPicPr>
            <p:cNvPr id="168974" name="Picture 14" descr="auto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978" y="4401"/>
              <a:ext cx="1378" cy="1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8975" name="Picture 15" descr="logogotipo_ceescyl copi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98" y="4257"/>
              <a:ext cx="720" cy="1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Euskadi</a:t>
            </a:r>
            <a:br>
              <a:rPr lang="es-ES"/>
            </a:br>
            <a:r>
              <a:rPr lang="es-ES"/>
              <a:t>País Vasco</a:t>
            </a:r>
            <a:endParaRPr lang="es-ES_tradnl"/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9995" name="Group 11"/>
          <p:cNvGrpSpPr>
            <a:grpSpLocks/>
          </p:cNvGrpSpPr>
          <p:nvPr/>
        </p:nvGrpSpPr>
        <p:grpSpPr bwMode="auto">
          <a:xfrm>
            <a:off x="250825" y="2262188"/>
            <a:ext cx="8570913" cy="7935912"/>
            <a:chOff x="1424" y="1712"/>
            <a:chExt cx="13499" cy="12497"/>
          </a:xfrm>
        </p:grpSpPr>
        <p:pic>
          <p:nvPicPr>
            <p:cNvPr id="169996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9997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1995</a:t>
              </a:r>
              <a:endParaRPr lang="es-ES_tradnl"/>
            </a:p>
          </p:txBody>
        </p:sp>
        <p:pic>
          <p:nvPicPr>
            <p:cNvPr id="169998" name="Picture 14" descr="Gizaberr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18" y="4401"/>
              <a:ext cx="198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9999" name="Picture 15" descr="Explorar000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18" y="5121"/>
              <a:ext cx="28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Castilla La Mancha</a:t>
            </a:r>
            <a:endParaRPr lang="es-ES_tradnl"/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71019" name="Group 11"/>
          <p:cNvGrpSpPr>
            <a:grpSpLocks/>
          </p:cNvGrpSpPr>
          <p:nvPr/>
        </p:nvGrpSpPr>
        <p:grpSpPr bwMode="auto">
          <a:xfrm>
            <a:off x="323850" y="2262188"/>
            <a:ext cx="8570913" cy="7935912"/>
            <a:chOff x="1424" y="1712"/>
            <a:chExt cx="13499" cy="12497"/>
          </a:xfrm>
        </p:grpSpPr>
        <p:pic>
          <p:nvPicPr>
            <p:cNvPr id="171020" name="Picture 12" descr="Copia de_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021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1998</a:t>
              </a:r>
              <a:endParaRPr lang="es-ES_tradnl"/>
            </a:p>
          </p:txBody>
        </p:sp>
        <p:pic>
          <p:nvPicPr>
            <p:cNvPr id="171022" name="Picture 14" descr="http://www.eduso.net/red/imgred/logoapescam.gif"/>
            <p:cNvPicPr>
              <a:picLocks noChangeAspect="1" noChangeArrowheads="1"/>
            </p:cNvPicPr>
            <p:nvPr/>
          </p:nvPicPr>
          <p:blipFill>
            <a:blip r:embed="rId4" r:link="rId5"/>
            <a:srcRect/>
            <a:stretch>
              <a:fillRect/>
            </a:stretch>
          </p:blipFill>
          <p:spPr bwMode="auto">
            <a:xfrm>
              <a:off x="8710" y="4873"/>
              <a:ext cx="1888" cy="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71023" name="Object 15"/>
            <p:cNvGraphicFramePr>
              <a:graphicFrameLocks noChangeAspect="1"/>
            </p:cNvGraphicFramePr>
            <p:nvPr/>
          </p:nvGraphicFramePr>
          <p:xfrm>
            <a:off x="11678" y="4941"/>
            <a:ext cx="2160" cy="990"/>
          </p:xfrm>
          <a:graphic>
            <a:graphicData uri="http://schemas.openxmlformats.org/presentationml/2006/ole">
              <p:oleObj spid="_x0000_s171023" name="Bitmap Image" r:id="rId6" imgW="523810" imgH="390580" progId="Paint.Picture">
                <p:embed/>
              </p:oleObj>
            </a:graphicData>
          </a:graphic>
        </p:graphicFrame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Principado de Asturias</a:t>
            </a:r>
            <a:endParaRPr lang="es-ES_tradnl"/>
          </a:p>
        </p:txBody>
      </p:sp>
      <p:sp>
        <p:nvSpPr>
          <p:cNvPr id="1720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72043" name="Group 11"/>
          <p:cNvGrpSpPr>
            <a:grpSpLocks/>
          </p:cNvGrpSpPr>
          <p:nvPr/>
        </p:nvGrpSpPr>
        <p:grpSpPr bwMode="auto">
          <a:xfrm>
            <a:off x="323850" y="2262188"/>
            <a:ext cx="8570913" cy="7935912"/>
            <a:chOff x="1424" y="1712"/>
            <a:chExt cx="13499" cy="12497"/>
          </a:xfrm>
        </p:grpSpPr>
        <p:pic>
          <p:nvPicPr>
            <p:cNvPr id="172044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2045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2000</a:t>
              </a:r>
              <a:endParaRPr lang="es-ES_tradnl"/>
            </a:p>
          </p:txBody>
        </p:sp>
        <p:pic>
          <p:nvPicPr>
            <p:cNvPr id="172046" name="Picture 14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 t="30339" r="30251" b="29340"/>
            <a:stretch>
              <a:fillRect/>
            </a:stretch>
          </p:blipFill>
          <p:spPr bwMode="auto">
            <a:xfrm>
              <a:off x="8798" y="4581"/>
              <a:ext cx="180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La Rioja</a:t>
            </a:r>
            <a:endParaRPr lang="es-ES_tradnl"/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88433" name="Group 17"/>
          <p:cNvGrpSpPr>
            <a:grpSpLocks/>
          </p:cNvGrpSpPr>
          <p:nvPr/>
        </p:nvGrpSpPr>
        <p:grpSpPr bwMode="auto">
          <a:xfrm>
            <a:off x="250825" y="2189163"/>
            <a:ext cx="8570913" cy="7935912"/>
            <a:chOff x="158" y="1379"/>
            <a:chExt cx="5399" cy="4999"/>
          </a:xfrm>
        </p:grpSpPr>
        <p:pic>
          <p:nvPicPr>
            <p:cNvPr id="188428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" y="1379"/>
              <a:ext cx="5399" cy="4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8429" name="Rectangle 13"/>
            <p:cNvSpPr>
              <a:spLocks noChangeArrowheads="1"/>
            </p:cNvSpPr>
            <p:nvPr/>
          </p:nvSpPr>
          <p:spPr bwMode="auto">
            <a:xfrm>
              <a:off x="2099" y="2743"/>
              <a:ext cx="6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2001</a:t>
              </a:r>
              <a:endParaRPr lang="es-ES_tradnl"/>
            </a:p>
          </p:txBody>
        </p:sp>
        <p:sp>
          <p:nvSpPr>
            <p:cNvPr id="188430" name="Rectangle 14"/>
            <p:cNvSpPr>
              <a:spLocks noChangeArrowheads="1"/>
            </p:cNvSpPr>
            <p:nvPr/>
          </p:nvSpPr>
          <p:spPr bwMode="auto">
            <a:xfrm>
              <a:off x="2971" y="2671"/>
              <a:ext cx="100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r>
                <a:rPr lang="es-ES_tradnl" sz="2200" b="1" i="1"/>
                <a:t>Apes</a:t>
              </a:r>
              <a:r>
                <a:rPr lang="es-ES_tradnl" sz="2200"/>
                <a:t>rioja</a:t>
              </a:r>
              <a:endParaRPr lang="es-ES_tradnl" sz="2200" b="1" i="1"/>
            </a:p>
            <a:p>
              <a:endParaRPr lang="es-ES_tradnl"/>
            </a:p>
          </p:txBody>
        </p:sp>
        <p:sp>
          <p:nvSpPr>
            <p:cNvPr id="188431" name="Rectangle 15"/>
            <p:cNvSpPr>
              <a:spLocks noChangeArrowheads="1"/>
            </p:cNvSpPr>
            <p:nvPr/>
          </p:nvSpPr>
          <p:spPr bwMode="auto">
            <a:xfrm>
              <a:off x="4043" y="2815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endParaRPr lang="es-ES"/>
            </a:p>
          </p:txBody>
        </p:sp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88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Islas Canarias</a:t>
            </a:r>
            <a:endParaRPr lang="es-ES_tradnl"/>
          </a:p>
        </p:txBody>
      </p:sp>
      <p:sp>
        <p:nvSpPr>
          <p:cNvPr id="1740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74090" name="Group 10"/>
          <p:cNvGrpSpPr>
            <a:grpSpLocks/>
          </p:cNvGrpSpPr>
          <p:nvPr/>
        </p:nvGrpSpPr>
        <p:grpSpPr bwMode="auto">
          <a:xfrm>
            <a:off x="323850" y="2262188"/>
            <a:ext cx="8570913" cy="7935912"/>
            <a:chOff x="1424" y="1712"/>
            <a:chExt cx="13499" cy="12497"/>
          </a:xfrm>
        </p:grpSpPr>
        <p:pic>
          <p:nvPicPr>
            <p:cNvPr id="174091" name="Picture 11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092" name="Rectangle 12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2003</a:t>
              </a:r>
              <a:endParaRPr lang="es-ES_tradnl"/>
            </a:p>
          </p:txBody>
        </p:sp>
        <p:pic>
          <p:nvPicPr>
            <p:cNvPr id="174093" name="Picture 13" descr="http://www.eduso.net/rededuso/img/apesc.jpg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11318" y="5121"/>
              <a:ext cx="2535" cy="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094" name="Picture 14" descr="Logo ACAE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798" y="4221"/>
              <a:ext cx="1755" cy="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/>
              <a:t>Ceuta</a:t>
            </a:r>
            <a:br>
              <a:rPr lang="es-ES" sz="4000"/>
            </a:br>
            <a:endParaRPr lang="es-ES_tradnl" sz="400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76144" name="Group 16"/>
          <p:cNvGrpSpPr>
            <a:grpSpLocks/>
          </p:cNvGrpSpPr>
          <p:nvPr/>
        </p:nvGrpSpPr>
        <p:grpSpPr bwMode="auto">
          <a:xfrm>
            <a:off x="250825" y="2349500"/>
            <a:ext cx="8570913" cy="7935913"/>
            <a:chOff x="158" y="1480"/>
            <a:chExt cx="5399" cy="4999"/>
          </a:xfrm>
        </p:grpSpPr>
        <p:pic>
          <p:nvPicPr>
            <p:cNvPr id="176140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" y="1480"/>
              <a:ext cx="5399" cy="4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2099" y="2844"/>
              <a:ext cx="6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2003</a:t>
              </a:r>
              <a:endParaRPr lang="es-ES_tradnl"/>
            </a:p>
          </p:txBody>
        </p:sp>
        <p:sp>
          <p:nvSpPr>
            <p:cNvPr id="176142" name="Rectangle 14"/>
            <p:cNvSpPr>
              <a:spLocks noChangeArrowheads="1"/>
            </p:cNvSpPr>
            <p:nvPr/>
          </p:nvSpPr>
          <p:spPr bwMode="auto">
            <a:xfrm>
              <a:off x="2925" y="2614"/>
              <a:ext cx="100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endParaRPr lang="es-ES" sz="1600" b="1">
                <a:solidFill>
                  <a:srgbClr val="000000"/>
                </a:solidFill>
              </a:endParaRPr>
            </a:p>
            <a:p>
              <a:pPr algn="ctr"/>
              <a:r>
                <a:rPr lang="es-ES" b="1">
                  <a:solidFill>
                    <a:srgbClr val="000000"/>
                  </a:solidFill>
                </a:rPr>
                <a:t>APESCE</a:t>
              </a:r>
              <a:endParaRPr lang="es-ES_tradnl" b="1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76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76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7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Melilla</a:t>
            </a:r>
            <a:endParaRPr lang="es-ES_tradnl"/>
          </a:p>
        </p:txBody>
      </p:sp>
      <p:sp>
        <p:nvSpPr>
          <p:cNvPr id="1853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85350" name="Group 6"/>
          <p:cNvGrpSpPr>
            <a:grpSpLocks/>
          </p:cNvGrpSpPr>
          <p:nvPr/>
        </p:nvGrpSpPr>
        <p:grpSpPr bwMode="auto">
          <a:xfrm>
            <a:off x="250825" y="2333625"/>
            <a:ext cx="8570913" cy="7935913"/>
            <a:chOff x="1424" y="1712"/>
            <a:chExt cx="13499" cy="12497"/>
          </a:xfrm>
        </p:grpSpPr>
        <p:pic>
          <p:nvPicPr>
            <p:cNvPr id="185351" name="Picture 7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2003</a:t>
              </a:r>
              <a:endParaRPr lang="es-ES_tradnl"/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11498" y="4941"/>
              <a:ext cx="252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endParaRPr lang="es-ES" sz="1600" b="1">
                <a:solidFill>
                  <a:srgbClr val="000000"/>
                </a:solidFill>
              </a:endParaRPr>
            </a:p>
            <a:p>
              <a:pPr algn="ctr"/>
              <a:r>
                <a:rPr lang="es-ES" sz="1600" b="1">
                  <a:solidFill>
                    <a:srgbClr val="000000"/>
                  </a:solidFill>
                </a:rPr>
                <a:t>APESCE</a:t>
              </a:r>
              <a:endParaRPr lang="es-ES_tradnl"/>
            </a:p>
          </p:txBody>
        </p:sp>
        <p:pic>
          <p:nvPicPr>
            <p:cNvPr id="185354" name="Picture 10" descr="ntcim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798" y="4221"/>
              <a:ext cx="180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/>
            </a:r>
            <a:br>
              <a:rPr lang="es-ES"/>
            </a:br>
            <a:r>
              <a:rPr lang="es-ES"/>
              <a:t>Cantabria</a:t>
            </a:r>
            <a:r>
              <a:rPr lang="es-ES" sz="4000"/>
              <a:t/>
            </a:r>
            <a:br>
              <a:rPr lang="es-ES" sz="4000"/>
            </a:br>
            <a:endParaRPr lang="es-ES_tradnl" sz="400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89451" name="Group 11"/>
          <p:cNvGrpSpPr>
            <a:grpSpLocks/>
          </p:cNvGrpSpPr>
          <p:nvPr/>
        </p:nvGrpSpPr>
        <p:grpSpPr bwMode="auto">
          <a:xfrm>
            <a:off x="250825" y="2189163"/>
            <a:ext cx="8570913" cy="7935912"/>
            <a:chOff x="1424" y="1712"/>
            <a:chExt cx="13499" cy="12497"/>
          </a:xfrm>
        </p:grpSpPr>
        <p:pic>
          <p:nvPicPr>
            <p:cNvPr id="189452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9453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2007</a:t>
              </a:r>
              <a:endParaRPr lang="es-ES_tradnl"/>
            </a:p>
          </p:txBody>
        </p:sp>
        <p:sp>
          <p:nvSpPr>
            <p:cNvPr id="189454" name="Rectangle 14"/>
            <p:cNvSpPr>
              <a:spLocks noChangeArrowheads="1"/>
            </p:cNvSpPr>
            <p:nvPr/>
          </p:nvSpPr>
          <p:spPr bwMode="auto">
            <a:xfrm>
              <a:off x="8618" y="4221"/>
              <a:ext cx="216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endParaRPr lang="es-ES" sz="1400" b="1">
                <a:solidFill>
                  <a:srgbClr val="000000"/>
                </a:solidFill>
              </a:endParaRPr>
            </a:p>
            <a:p>
              <a:pPr algn="ctr"/>
              <a:endParaRPr lang="es-ES" sz="1200" b="1">
                <a:solidFill>
                  <a:srgbClr val="000000"/>
                </a:solidFill>
              </a:endParaRPr>
            </a:p>
            <a:p>
              <a:pPr algn="ctr"/>
              <a:r>
                <a:rPr lang="es-ES" sz="1600" b="1">
                  <a:solidFill>
                    <a:srgbClr val="000000"/>
                  </a:solidFill>
                </a:rPr>
                <a:t>ESMUCAN</a:t>
              </a:r>
              <a:endParaRPr lang="es-ES_tradnl"/>
            </a:p>
          </p:txBody>
        </p:sp>
        <p:sp>
          <p:nvSpPr>
            <p:cNvPr id="189455" name="Rectangle 15"/>
            <p:cNvSpPr>
              <a:spLocks noChangeArrowheads="1"/>
            </p:cNvSpPr>
            <p:nvPr/>
          </p:nvSpPr>
          <p:spPr bwMode="auto">
            <a:xfrm>
              <a:off x="11138" y="5301"/>
              <a:ext cx="32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endParaRPr lang="es-ES"/>
            </a:p>
          </p:txBody>
        </p:sp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Nafarroa</a:t>
            </a:r>
            <a:br>
              <a:rPr lang="es-ES"/>
            </a:br>
            <a:r>
              <a:rPr lang="es-ES"/>
              <a:t>Navarra</a:t>
            </a:r>
            <a:endParaRPr lang="es-ES_tradnl"/>
          </a:p>
        </p:txBody>
      </p:sp>
      <p:sp>
        <p:nvSpPr>
          <p:cNvPr id="16077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0779" name="Group 11"/>
          <p:cNvGrpSpPr>
            <a:grpSpLocks/>
          </p:cNvGrpSpPr>
          <p:nvPr/>
        </p:nvGrpSpPr>
        <p:grpSpPr bwMode="auto">
          <a:xfrm>
            <a:off x="250825" y="2262188"/>
            <a:ext cx="8570913" cy="7935912"/>
            <a:chOff x="1424" y="1712"/>
            <a:chExt cx="13499" cy="12497"/>
          </a:xfrm>
        </p:grpSpPr>
        <p:pic>
          <p:nvPicPr>
            <p:cNvPr id="160780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0781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1986</a:t>
              </a:r>
              <a:endParaRPr lang="es-ES_tradnl" sz="2200" b="1">
                <a:solidFill>
                  <a:srgbClr val="000000"/>
                </a:solidFill>
              </a:endParaRPr>
            </a:p>
          </p:txBody>
        </p:sp>
        <p:pic>
          <p:nvPicPr>
            <p:cNvPr id="160782" name="Picture 14" descr="cartel educadores copi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98" y="4221"/>
              <a:ext cx="1800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0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/>
              <a:t>ASEDES</a:t>
            </a:r>
            <a:br>
              <a:rPr lang="es-ES" sz="4000"/>
            </a:br>
            <a:r>
              <a:rPr lang="es-ES" sz="4000"/>
              <a:t>CGCEES </a:t>
            </a:r>
            <a:endParaRPr lang="es-ES_tradnl" sz="400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77163" name="Group 11"/>
          <p:cNvGrpSpPr>
            <a:grpSpLocks/>
          </p:cNvGrpSpPr>
          <p:nvPr/>
        </p:nvGrpSpPr>
        <p:grpSpPr bwMode="auto">
          <a:xfrm>
            <a:off x="250825" y="2333625"/>
            <a:ext cx="8570913" cy="7935913"/>
            <a:chOff x="1424" y="1712"/>
            <a:chExt cx="13499" cy="12497"/>
          </a:xfrm>
        </p:grpSpPr>
        <p:pic>
          <p:nvPicPr>
            <p:cNvPr id="177164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7165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1400" b="1">
                  <a:solidFill>
                    <a:srgbClr val="000000"/>
                  </a:solidFill>
                </a:rPr>
                <a:t>2000</a:t>
              </a:r>
            </a:p>
            <a:p>
              <a:pPr algn="ctr"/>
              <a:r>
                <a:rPr lang="es-ES_tradnl" sz="1400" b="1">
                  <a:solidFill>
                    <a:srgbClr val="000000"/>
                  </a:solidFill>
                </a:rPr>
                <a:t>2006</a:t>
              </a:r>
              <a:endParaRPr lang="es-ES_tradnl"/>
            </a:p>
          </p:txBody>
        </p:sp>
        <p:pic>
          <p:nvPicPr>
            <p:cNvPr id="177166" name="Picture 14" descr="Anagrama ASEDES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8608" y="4537"/>
              <a:ext cx="1990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7167" name="Picture 15" descr="http://www.eduso.net/rededuso/img/logoconsejo.jpg"/>
            <p:cNvPicPr>
              <a:picLocks noChangeAspect="1" noChangeArrowheads="1"/>
            </p:cNvPicPr>
            <p:nvPr/>
          </p:nvPicPr>
          <p:blipFill>
            <a:blip r:embed="rId5" r:link="rId6"/>
            <a:srcRect/>
            <a:stretch>
              <a:fillRect/>
            </a:stretch>
          </p:blipFill>
          <p:spPr bwMode="auto">
            <a:xfrm>
              <a:off x="11318" y="5121"/>
              <a:ext cx="288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17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50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50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0"/>
                                        <p:tgtEl>
                                          <p:spTgt spid="177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Extremadura</a:t>
            </a:r>
            <a:endParaRPr lang="es-ES_tradnl"/>
          </a:p>
        </p:txBody>
      </p:sp>
      <p:sp>
        <p:nvSpPr>
          <p:cNvPr id="1832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83306" name="Group 10"/>
          <p:cNvGrpSpPr>
            <a:grpSpLocks/>
          </p:cNvGrpSpPr>
          <p:nvPr/>
        </p:nvGrpSpPr>
        <p:grpSpPr bwMode="auto">
          <a:xfrm>
            <a:off x="322263" y="2262188"/>
            <a:ext cx="8570912" cy="7935912"/>
            <a:chOff x="1424" y="1712"/>
            <a:chExt cx="13499" cy="12497"/>
          </a:xfrm>
        </p:grpSpPr>
        <p:pic>
          <p:nvPicPr>
            <p:cNvPr id="183307" name="Picture 11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3308" name="Rectangle 12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1988</a:t>
              </a:r>
              <a:endParaRPr lang="es-ES_tradnl"/>
            </a:p>
          </p:txBody>
        </p:sp>
        <p:pic>
          <p:nvPicPr>
            <p:cNvPr id="183309" name="Picture 13" descr="ntcim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858" y="4581"/>
              <a:ext cx="162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3310" name="Rectangle 14"/>
            <p:cNvSpPr>
              <a:spLocks noChangeArrowheads="1"/>
            </p:cNvSpPr>
            <p:nvPr/>
          </p:nvSpPr>
          <p:spPr bwMode="auto">
            <a:xfrm>
              <a:off x="8618" y="4221"/>
              <a:ext cx="216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1600" b="1">
                  <a:solidFill>
                    <a:srgbClr val="000000"/>
                  </a:solidFill>
                </a:rPr>
                <a:t>APESEX</a:t>
              </a:r>
              <a:endParaRPr lang="es-ES_tradnl"/>
            </a:p>
          </p:txBody>
        </p:sp>
        <p:pic>
          <p:nvPicPr>
            <p:cNvPr id="183311" name="Picture 15" descr="LOGOAEXEDESbmp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910" y="4882"/>
              <a:ext cx="1508" cy="1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Galicia</a:t>
            </a:r>
            <a:endParaRPr lang="es-ES_tradnl"/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1802" name="Group 10"/>
          <p:cNvGrpSpPr>
            <a:grpSpLocks/>
          </p:cNvGrpSpPr>
          <p:nvPr/>
        </p:nvGrpSpPr>
        <p:grpSpPr bwMode="auto">
          <a:xfrm>
            <a:off x="323850" y="2189163"/>
            <a:ext cx="8570913" cy="7935912"/>
            <a:chOff x="1424" y="1712"/>
            <a:chExt cx="13499" cy="12497"/>
          </a:xfrm>
        </p:grpSpPr>
        <p:pic>
          <p:nvPicPr>
            <p:cNvPr id="161803" name="Picture 11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1804" name="Rectangle 12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1991</a:t>
              </a:r>
              <a:endParaRPr lang="es-ES_tradnl" sz="2200" b="1">
                <a:solidFill>
                  <a:srgbClr val="000000"/>
                </a:solidFill>
              </a:endParaRPr>
            </a:p>
          </p:txBody>
        </p:sp>
        <p:pic>
          <p:nvPicPr>
            <p:cNvPr id="161805" name="Picture 13" descr="Logo_APES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98" y="4581"/>
              <a:ext cx="1620" cy="9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1806" name="Picture 14" descr="Imagotipo_colo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318" y="4941"/>
              <a:ext cx="27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Andalucía</a:t>
            </a:r>
            <a:endParaRPr lang="es-ES_tradnl"/>
          </a:p>
        </p:txBody>
      </p:sp>
      <p:sp>
        <p:nvSpPr>
          <p:cNvPr id="1628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2832" name="Group 16"/>
          <p:cNvGrpSpPr>
            <a:grpSpLocks/>
          </p:cNvGrpSpPr>
          <p:nvPr/>
        </p:nvGrpSpPr>
        <p:grpSpPr bwMode="auto">
          <a:xfrm>
            <a:off x="250825" y="2262188"/>
            <a:ext cx="8570913" cy="7935912"/>
            <a:chOff x="158" y="1289"/>
            <a:chExt cx="5399" cy="4999"/>
          </a:xfrm>
        </p:grpSpPr>
        <p:pic>
          <p:nvPicPr>
            <p:cNvPr id="162828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" y="1289"/>
              <a:ext cx="5399" cy="4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2829" name="Rectangle 13"/>
            <p:cNvSpPr>
              <a:spLocks noChangeArrowheads="1"/>
            </p:cNvSpPr>
            <p:nvPr/>
          </p:nvSpPr>
          <p:spPr bwMode="auto">
            <a:xfrm>
              <a:off x="2099" y="2653"/>
              <a:ext cx="6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1991</a:t>
              </a:r>
              <a:endParaRPr lang="es-ES_tradnl" sz="2200" b="1">
                <a:solidFill>
                  <a:srgbClr val="000000"/>
                </a:solidFill>
              </a:endParaRPr>
            </a:p>
          </p:txBody>
        </p:sp>
        <p:pic>
          <p:nvPicPr>
            <p:cNvPr id="162830" name="Picture 14" descr="Apes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7" y="2509"/>
              <a:ext cx="714" cy="348"/>
            </a:xfrm>
            <a:prstGeom prst="rect">
              <a:avLst/>
            </a:prstGeom>
            <a:noFill/>
            <a:ln w="6350">
              <a:solidFill>
                <a:srgbClr val="008000"/>
              </a:solidFill>
              <a:miter lim="800000"/>
              <a:headEnd/>
              <a:tailEnd/>
            </a:ln>
            <a:effectLst/>
          </p:spPr>
        </p:pic>
        <p:pic>
          <p:nvPicPr>
            <p:cNvPr id="162831" name="Picture 15" descr="copes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87" y="2581"/>
              <a:ext cx="95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Comunidad de Madrid</a:t>
            </a:r>
            <a:endParaRPr lang="es-ES_tradn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3851" name="Group 11"/>
          <p:cNvGrpSpPr>
            <a:grpSpLocks/>
          </p:cNvGrpSpPr>
          <p:nvPr/>
        </p:nvGrpSpPr>
        <p:grpSpPr bwMode="auto">
          <a:xfrm>
            <a:off x="322263" y="2262188"/>
            <a:ext cx="8570912" cy="7935912"/>
            <a:chOff x="1424" y="1712"/>
            <a:chExt cx="13499" cy="12497"/>
          </a:xfrm>
        </p:grpSpPr>
        <p:pic>
          <p:nvPicPr>
            <p:cNvPr id="163852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853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1991</a:t>
              </a:r>
              <a:endParaRPr lang="es-ES_tradnl" sz="2200" b="1">
                <a:solidFill>
                  <a:srgbClr val="000000"/>
                </a:solidFill>
              </a:endParaRPr>
            </a:p>
          </p:txBody>
        </p:sp>
        <p:pic>
          <p:nvPicPr>
            <p:cNvPr id="163854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318" y="5121"/>
              <a:ext cx="27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855" name="Text Box 15"/>
            <p:cNvSpPr txBox="1">
              <a:spLocks noChangeArrowheads="1"/>
            </p:cNvSpPr>
            <p:nvPr/>
          </p:nvSpPr>
          <p:spPr bwMode="auto">
            <a:xfrm>
              <a:off x="8618" y="4941"/>
              <a:ext cx="198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2100" b="1"/>
                <a:t>APESM</a:t>
              </a:r>
              <a:endParaRPr lang="es-ES_tradnl"/>
            </a:p>
          </p:txBody>
        </p:sp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Región de Murcia</a:t>
            </a:r>
            <a:endParaRPr lang="es-ES_tradnl"/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4875" name="Group 11"/>
          <p:cNvGrpSpPr>
            <a:grpSpLocks/>
          </p:cNvGrpSpPr>
          <p:nvPr/>
        </p:nvGrpSpPr>
        <p:grpSpPr bwMode="auto">
          <a:xfrm>
            <a:off x="323850" y="2262188"/>
            <a:ext cx="8570913" cy="7935912"/>
            <a:chOff x="1424" y="1712"/>
            <a:chExt cx="13499" cy="12497"/>
          </a:xfrm>
        </p:grpSpPr>
        <p:pic>
          <p:nvPicPr>
            <p:cNvPr id="164876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877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1992</a:t>
              </a:r>
              <a:endParaRPr lang="es-ES_tradnl"/>
            </a:p>
          </p:txBody>
        </p:sp>
        <p:pic>
          <p:nvPicPr>
            <p:cNvPr id="164878" name="Picture 14" descr="http://www.eduso.net/red/imgred/logoapesrm.gif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8798" y="4761"/>
              <a:ext cx="1800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879" name="Picture 15" descr="Logo CPESRM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318" y="5121"/>
              <a:ext cx="27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Illes Balears</a:t>
            </a:r>
            <a:br>
              <a:rPr lang="es-ES"/>
            </a:br>
            <a:r>
              <a:rPr lang="es-ES"/>
              <a:t>Islas Baleares</a:t>
            </a:r>
            <a:endParaRPr lang="es-ES_tradnl"/>
          </a:p>
        </p:txBody>
      </p:sp>
      <p:sp>
        <p:nvSpPr>
          <p:cNvPr id="1658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5899" name="Group 11"/>
          <p:cNvGrpSpPr>
            <a:grpSpLocks/>
          </p:cNvGrpSpPr>
          <p:nvPr/>
        </p:nvGrpSpPr>
        <p:grpSpPr bwMode="auto">
          <a:xfrm>
            <a:off x="322263" y="2262188"/>
            <a:ext cx="8570912" cy="7935912"/>
            <a:chOff x="1424" y="1712"/>
            <a:chExt cx="13499" cy="12497"/>
          </a:xfrm>
        </p:grpSpPr>
        <p:pic>
          <p:nvPicPr>
            <p:cNvPr id="165900" name="Picture 12" descr="Copia de_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5901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1993</a:t>
              </a:r>
              <a:endParaRPr lang="es-ES_tradnl"/>
            </a:p>
          </p:txBody>
        </p:sp>
        <p:graphicFrame>
          <p:nvGraphicFramePr>
            <p:cNvPr id="165902" name="Object 14"/>
            <p:cNvGraphicFramePr>
              <a:graphicFrameLocks noChangeAspect="1"/>
            </p:cNvGraphicFramePr>
            <p:nvPr/>
          </p:nvGraphicFramePr>
          <p:xfrm>
            <a:off x="8798" y="4674"/>
            <a:ext cx="1729" cy="1167"/>
          </p:xfrm>
          <a:graphic>
            <a:graphicData uri="http://schemas.openxmlformats.org/presentationml/2006/ole">
              <p:oleObj spid="_x0000_s165902" name="Bitmap Image" r:id="rId4" imgW="3809524" imgH="2857899" progId="Paint.Picture">
                <p:embed/>
              </p:oleObj>
            </a:graphicData>
          </a:graphic>
        </p:graphicFrame>
        <p:pic>
          <p:nvPicPr>
            <p:cNvPr id="165903" name="Picture 15" descr="ceesib-ONE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1858" y="4941"/>
              <a:ext cx="1800" cy="10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5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Aragón</a:t>
            </a:r>
            <a:endParaRPr lang="es-ES_tradnl"/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s-ES" sz="2800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" sz="2000"/>
          </a:p>
          <a:p>
            <a:pPr>
              <a:lnSpc>
                <a:spcPct val="80000"/>
              </a:lnSpc>
            </a:pPr>
            <a:endParaRPr lang="es-ES_tradnl" sz="200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5003800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grpSp>
        <p:nvGrpSpPr>
          <p:cNvPr id="166923" name="Group 11"/>
          <p:cNvGrpSpPr>
            <a:grpSpLocks/>
          </p:cNvGrpSpPr>
          <p:nvPr/>
        </p:nvGrpSpPr>
        <p:grpSpPr bwMode="auto">
          <a:xfrm>
            <a:off x="323850" y="2276475"/>
            <a:ext cx="8570913" cy="7935913"/>
            <a:chOff x="1424" y="1712"/>
            <a:chExt cx="13499" cy="12497"/>
          </a:xfrm>
        </p:grpSpPr>
        <p:pic>
          <p:nvPicPr>
            <p:cNvPr id="166924" name="Picture 12" descr="Copia de_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4" y="1712"/>
              <a:ext cx="13499" cy="1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6925" name="Rectangle 13"/>
            <p:cNvSpPr>
              <a:spLocks noChangeArrowheads="1"/>
            </p:cNvSpPr>
            <p:nvPr/>
          </p:nvSpPr>
          <p:spPr bwMode="auto">
            <a:xfrm>
              <a:off x="6278" y="5121"/>
              <a:ext cx="162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6304" tIns="73152" rIns="146304" bIns="73152"/>
            <a:lstStyle/>
            <a:p>
              <a:pPr algn="ctr"/>
              <a:r>
                <a:rPr lang="es-ES" sz="2200" b="1">
                  <a:solidFill>
                    <a:srgbClr val="000000"/>
                  </a:solidFill>
                </a:rPr>
                <a:t>1994</a:t>
              </a:r>
              <a:endParaRPr lang="es-ES_tradnl"/>
            </a:p>
          </p:txBody>
        </p:sp>
        <p:pic>
          <p:nvPicPr>
            <p:cNvPr id="166926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98" y="4761"/>
              <a:ext cx="180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6927" name="Picture 15" descr="logo cee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318" y="5121"/>
              <a:ext cx="270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59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663  0.028 -0.08261  0.062 -0.08261  C 0.097 -0.08261  0.125 -0.04663  0.125 0  C 0.125 0.04663  0.153 0.08261  0.188 0.08261  C 0.222 0.08261  0.25 0.04663  0.25 0  E" pathEditMode="relative" ptsTypes="">
                                      <p:cBhvr>
                                        <p:cTn id="12" dur="100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63" presetClass="pat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10000" fill="hold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0"/>
                            </p:stCondLst>
                            <p:childTnLst>
                              <p:par>
                                <p:cTn id="17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0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/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íxel">
  <a:themeElements>
    <a:clrScheme name="Pí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í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Words>63</Words>
  <Application>Microsoft Office PowerPoint</Application>
  <PresentationFormat>Presentación en pantalla (4:3)</PresentationFormat>
  <Paragraphs>132</Paragraphs>
  <Slides>20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Wingdings</vt:lpstr>
      <vt:lpstr>Arial Black</vt:lpstr>
      <vt:lpstr>Píxel</vt:lpstr>
      <vt:lpstr>Bitmap Image</vt:lpstr>
      <vt:lpstr>Catalunya Cataluña</vt:lpstr>
      <vt:lpstr>Nafarroa Navarra</vt:lpstr>
      <vt:lpstr>Extremadura</vt:lpstr>
      <vt:lpstr>Galicia</vt:lpstr>
      <vt:lpstr>Andalucía</vt:lpstr>
      <vt:lpstr>Comunidad de Madrid</vt:lpstr>
      <vt:lpstr>Región de Murcia</vt:lpstr>
      <vt:lpstr>Illes Balears Islas Baleares</vt:lpstr>
      <vt:lpstr>Aragón</vt:lpstr>
      <vt:lpstr>Comunitat Valenciana Comunidad Valenciana</vt:lpstr>
      <vt:lpstr>Castilla y León</vt:lpstr>
      <vt:lpstr>Euskadi País Vasco</vt:lpstr>
      <vt:lpstr>Castilla La Mancha</vt:lpstr>
      <vt:lpstr>Principado de Asturias</vt:lpstr>
      <vt:lpstr>La Rioja</vt:lpstr>
      <vt:lpstr>Islas Canarias</vt:lpstr>
      <vt:lpstr>Ceuta </vt:lpstr>
      <vt:lpstr>Melilla</vt:lpstr>
      <vt:lpstr> Cantabria </vt:lpstr>
      <vt:lpstr>ASEDES CGCEES </vt:lpstr>
    </vt:vector>
  </TitlesOfParts>
  <Company>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</dc:creator>
  <cp:lastModifiedBy>Vista</cp:lastModifiedBy>
  <cp:revision>109</cp:revision>
  <dcterms:created xsi:type="dcterms:W3CDTF">2007-09-18T06:38:27Z</dcterms:created>
  <dcterms:modified xsi:type="dcterms:W3CDTF">2009-03-27T14:03:47Z</dcterms:modified>
</cp:coreProperties>
</file>