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handoutMasterIdLst>
    <p:handoutMasterId r:id="rId22"/>
  </p:handoutMasterIdLst>
  <p:sldIdLst>
    <p:sldId id="256" r:id="rId2"/>
    <p:sldId id="257" r:id="rId3"/>
    <p:sldId id="274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9" r:id="rId16"/>
    <p:sldId id="270" r:id="rId17"/>
    <p:sldId id="272" r:id="rId18"/>
    <p:sldId id="276" r:id="rId19"/>
    <p:sldId id="280" r:id="rId20"/>
    <p:sldId id="273" r:id="rId21"/>
  </p:sldIdLst>
  <p:sldSz cx="9144000" cy="6858000" type="screen4x3"/>
  <p:notesSz cx="6858000" cy="9737725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26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62" tIns="45231" rIns="90462" bIns="45231" numCol="1" anchor="t" anchorCtr="0" compatLnSpc="1">
            <a:prstTxWarp prst="textNoShape">
              <a:avLst/>
            </a:prstTxWarp>
          </a:bodyPr>
          <a:lstStyle>
            <a:lvl1pPr defTabSz="904875">
              <a:defRPr sz="1200"/>
            </a:lvl1pPr>
          </a:lstStyle>
          <a:p>
            <a:endParaRPr lang="es-ES_tradnl"/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021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62" tIns="45231" rIns="90462" bIns="45231" numCol="1" anchor="t" anchorCtr="0" compatLnSpc="1">
            <a:prstTxWarp prst="textNoShape">
              <a:avLst/>
            </a:prstTxWarp>
          </a:bodyPr>
          <a:lstStyle>
            <a:lvl1pPr algn="r" defTabSz="904875">
              <a:defRPr sz="1200"/>
            </a:lvl1pPr>
          </a:lstStyle>
          <a:p>
            <a:endParaRPr lang="es-ES_tradnl"/>
          </a:p>
        </p:txBody>
      </p:sp>
      <p:sp>
        <p:nvSpPr>
          <p:cNvPr id="1904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48775"/>
            <a:ext cx="297021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62" tIns="45231" rIns="90462" bIns="45231" numCol="1" anchor="b" anchorCtr="0" compatLnSpc="1">
            <a:prstTxWarp prst="textNoShape">
              <a:avLst/>
            </a:prstTxWarp>
          </a:bodyPr>
          <a:lstStyle>
            <a:lvl1pPr defTabSz="904875">
              <a:defRPr sz="1200"/>
            </a:lvl1pPr>
          </a:lstStyle>
          <a:p>
            <a:endParaRPr lang="es-ES_tradnl"/>
          </a:p>
        </p:txBody>
      </p:sp>
      <p:sp>
        <p:nvSpPr>
          <p:cNvPr id="1904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248775"/>
            <a:ext cx="297021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62" tIns="45231" rIns="90462" bIns="45231" numCol="1" anchor="b" anchorCtr="0" compatLnSpc="1">
            <a:prstTxWarp prst="textNoShape">
              <a:avLst/>
            </a:prstTxWarp>
          </a:bodyPr>
          <a:lstStyle>
            <a:lvl1pPr algn="r" defTabSz="904875">
              <a:defRPr sz="1200"/>
            </a:lvl1pPr>
          </a:lstStyle>
          <a:p>
            <a:fld id="{9E260920-1F5A-481F-A5E5-661D493FFE52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107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3107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13107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 sz="2400">
                <a:latin typeface="Times New Roman" pitchFamily="18" charset="0"/>
              </a:endParaRPr>
            </a:p>
          </p:txBody>
        </p:sp>
        <p:grpSp>
          <p:nvGrpSpPr>
            <p:cNvPr id="13107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13107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 sz="2400">
                  <a:latin typeface="Times New Roman" pitchFamily="18" charset="0"/>
                </a:endParaRPr>
              </a:p>
            </p:txBody>
          </p:sp>
          <p:sp>
            <p:nvSpPr>
              <p:cNvPr id="13107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 sz="2400">
                  <a:latin typeface="Times New Roman" pitchFamily="18" charset="0"/>
                </a:endParaRPr>
              </a:p>
            </p:txBody>
          </p:sp>
          <p:sp>
            <p:nvSpPr>
              <p:cNvPr id="13108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 sz="2400">
                  <a:latin typeface="Times New Roman" pitchFamily="18" charset="0"/>
                </a:endParaRPr>
              </a:p>
            </p:txBody>
          </p:sp>
          <p:sp>
            <p:nvSpPr>
              <p:cNvPr id="13108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 sz="2400">
                  <a:latin typeface="Times New Roman" pitchFamily="18" charset="0"/>
                </a:endParaRPr>
              </a:p>
            </p:txBody>
          </p:sp>
          <p:sp>
            <p:nvSpPr>
              <p:cNvPr id="13108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 sz="2400">
                  <a:latin typeface="Times New Roman" pitchFamily="18" charset="0"/>
                </a:endParaRPr>
              </a:p>
            </p:txBody>
          </p:sp>
          <p:sp>
            <p:nvSpPr>
              <p:cNvPr id="13108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 sz="2400">
                  <a:latin typeface="Times New Roman" pitchFamily="18" charset="0"/>
                </a:endParaRPr>
              </a:p>
            </p:txBody>
          </p:sp>
          <p:sp>
            <p:nvSpPr>
              <p:cNvPr id="13108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 sz="2400">
                  <a:latin typeface="Times New Roman" pitchFamily="18" charset="0"/>
                </a:endParaRPr>
              </a:p>
            </p:txBody>
          </p:sp>
          <p:sp>
            <p:nvSpPr>
              <p:cNvPr id="13108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 sz="2400">
                  <a:latin typeface="Times New Roman" pitchFamily="18" charset="0"/>
                </a:endParaRPr>
              </a:p>
            </p:txBody>
          </p:sp>
          <p:sp>
            <p:nvSpPr>
              <p:cNvPr id="13108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 sz="2400">
                  <a:latin typeface="Times New Roman" pitchFamily="18" charset="0"/>
                </a:endParaRPr>
              </a:p>
            </p:txBody>
          </p:sp>
          <p:sp>
            <p:nvSpPr>
              <p:cNvPr id="13108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131088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131089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131090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AA41D7D-AEF2-442E-A377-DF2CC51CBAE5}" type="slidenum">
              <a:rPr lang="es-ES_tradnl"/>
              <a:pPr/>
              <a:t>‹Nº›</a:t>
            </a:fld>
            <a:endParaRPr lang="es-ES_tradnl"/>
          </a:p>
        </p:txBody>
      </p:sp>
      <p:sp>
        <p:nvSpPr>
          <p:cNvPr id="13109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s-ES_tradnl"/>
              <a:t>Haga clic para cambiar el estilo de título	</a:t>
            </a:r>
          </a:p>
        </p:txBody>
      </p:sp>
      <p:sp>
        <p:nvSpPr>
          <p:cNvPr id="13109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s-ES_tradnl"/>
              <a:t>Haga clic para modificar el estilo de subtítulo del patrón</a:t>
            </a:r>
          </a:p>
        </p:txBody>
      </p:sp>
    </p:spTree>
  </p:cSld>
  <p:clrMapOvr>
    <a:masterClrMapping/>
  </p:clrMapOvr>
  <p:transition advTm="6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13109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13109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3109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131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31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131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31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1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1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1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91" grpId="0"/>
      <p:bldP spid="131092" grpId="0" build="p">
        <p:tmplLst>
          <p:tmpl lvl="1">
            <p:tnLst>
              <p:par>
                <p:cTn presetID="53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109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31092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31092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3109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A999156-3A70-487C-BA59-F96817835A1A}" type="slidenum">
              <a:rPr lang="es-ES_tradnl"/>
              <a:pPr/>
              <a:t>‹Nº›</a:t>
            </a:fld>
            <a:endParaRPr lang="es-ES_tradnl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</p:spTree>
  </p:cSld>
  <p:clrMapOvr>
    <a:masterClrMapping/>
  </p:clrMapOvr>
  <p:transition advTm="6000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342AA0-B096-4616-BAFE-56817756184B}" type="slidenum">
              <a:rPr lang="es-ES_tradnl"/>
              <a:pPr/>
              <a:t>‹Nº›</a:t>
            </a:fld>
            <a:endParaRPr lang="es-ES_tradnl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</p:spTree>
  </p:cSld>
  <p:clrMapOvr>
    <a:masterClrMapping/>
  </p:clrMapOvr>
  <p:transition advTm="6000">
    <p:wedg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ítulo y objetos encima del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8229600" cy="18669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4000500"/>
            <a:ext cx="8229600" cy="18669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4C8DDC73-EF95-4734-A856-CFCBF9C3EFB5}" type="slidenum">
              <a:rPr lang="es-ES_tradnl"/>
              <a:pPr/>
              <a:t>‹Nº›</a:t>
            </a:fld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</p:spTree>
  </p:cSld>
  <p:clrMapOvr>
    <a:masterClrMapping/>
  </p:clrMapOvr>
  <p:transition advTm="6000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651E4E8-1317-4E64-B153-B495BC90A7A5}" type="slidenum">
              <a:rPr lang="es-ES_tradnl"/>
              <a:pPr/>
              <a:t>‹Nº›</a:t>
            </a:fld>
            <a:endParaRPr lang="es-ES_tradnl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</p:spTree>
  </p:cSld>
  <p:clrMapOvr>
    <a:masterClrMapping/>
  </p:clrMapOvr>
  <p:transition advTm="6000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B72797A-655E-4313-8F8F-3A9C8FD17016}" type="slidenum">
              <a:rPr lang="es-ES_tradnl"/>
              <a:pPr/>
              <a:t>‹Nº›</a:t>
            </a:fld>
            <a:endParaRPr lang="es-ES_tradnl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</p:spTree>
  </p:cSld>
  <p:clrMapOvr>
    <a:masterClrMapping/>
  </p:clrMapOvr>
  <p:transition advTm="6000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F9B5377-5FAF-4F89-8C5E-FB4B0F865C62}" type="slidenum">
              <a:rPr lang="es-ES_tradnl"/>
              <a:pPr/>
              <a:t>‹Nº›</a:t>
            </a:fld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</p:spTree>
  </p:cSld>
  <p:clrMapOvr>
    <a:masterClrMapping/>
  </p:clrMapOvr>
  <p:transition advTm="6000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0F5970D-9C6D-49E2-903C-D6F4866E6E1E}" type="slidenum">
              <a:rPr lang="es-ES_tradnl"/>
              <a:pPr/>
              <a:t>‹Nº›</a:t>
            </a:fld>
            <a:endParaRPr lang="es-ES_tradnl"/>
          </a:p>
        </p:txBody>
      </p:sp>
      <p:sp>
        <p:nvSpPr>
          <p:cNvPr id="9" name="8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</p:spTree>
  </p:cSld>
  <p:clrMapOvr>
    <a:masterClrMapping/>
  </p:clrMapOvr>
  <p:transition advTm="6000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03430C-49A7-4C86-8DA8-227A376A68D9}" type="slidenum">
              <a:rPr lang="es-ES_tradnl"/>
              <a:pPr/>
              <a:t>‹Nº›</a:t>
            </a:fld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</p:spTree>
  </p:cSld>
  <p:clrMapOvr>
    <a:masterClrMapping/>
  </p:clrMapOvr>
  <p:transition advTm="6000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B0057F2-3566-41E1-B0DD-C448945A02A9}" type="slidenum">
              <a:rPr lang="es-ES_tradnl"/>
              <a:pPr/>
              <a:t>‹Nº›</a:t>
            </a:fld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</p:spTree>
  </p:cSld>
  <p:clrMapOvr>
    <a:masterClrMapping/>
  </p:clrMapOvr>
  <p:transition advTm="6000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6ED313A-EAF6-48E0-8637-654558108418}" type="slidenum">
              <a:rPr lang="es-ES_tradnl"/>
              <a:pPr/>
              <a:t>‹Nº›</a:t>
            </a:fld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</p:spTree>
  </p:cSld>
  <p:clrMapOvr>
    <a:masterClrMapping/>
  </p:clrMapOvr>
  <p:transition advTm="6000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1D64455-9293-4625-A45C-46FF19235EC8}" type="slidenum">
              <a:rPr lang="es-ES_tradnl"/>
              <a:pPr/>
              <a:t>‹Nº›</a:t>
            </a:fld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</p:spTree>
  </p:cSld>
  <p:clrMapOvr>
    <a:masterClrMapping/>
  </p:clrMapOvr>
  <p:transition advTm="6000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es-ES_tradnl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fld id="{89441C35-4A01-4FA5-9A4F-60400BB58B89}" type="slidenum">
              <a:rPr lang="es-ES_tradnl"/>
              <a:pPr/>
              <a:t>‹Nº›</a:t>
            </a:fld>
            <a:endParaRPr lang="es-ES_tradnl"/>
          </a:p>
        </p:txBody>
      </p:sp>
      <p:grpSp>
        <p:nvGrpSpPr>
          <p:cNvPr id="13005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30053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130054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130055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>
                <a:solidFill>
                  <a:schemeClr val="hlink"/>
                </a:solidFill>
              </a:endParaRPr>
            </a:p>
          </p:txBody>
        </p:sp>
        <p:sp>
          <p:nvSpPr>
            <p:cNvPr id="130056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>
                <a:solidFill>
                  <a:schemeClr val="hlink"/>
                </a:solidFill>
              </a:endParaRPr>
            </a:p>
          </p:txBody>
        </p:sp>
        <p:sp>
          <p:nvSpPr>
            <p:cNvPr id="130057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>
                <a:solidFill>
                  <a:schemeClr val="accent2"/>
                </a:solidFill>
              </a:endParaRPr>
            </a:p>
          </p:txBody>
        </p:sp>
        <p:sp>
          <p:nvSpPr>
            <p:cNvPr id="130058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>
                <a:solidFill>
                  <a:schemeClr val="hlink"/>
                </a:solidFill>
              </a:endParaRPr>
            </a:p>
          </p:txBody>
        </p:sp>
        <p:sp>
          <p:nvSpPr>
            <p:cNvPr id="130059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130060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>
                <a:solidFill>
                  <a:schemeClr val="accent2"/>
                </a:solidFill>
              </a:endParaRPr>
            </a:p>
          </p:txBody>
        </p:sp>
        <p:sp>
          <p:nvSpPr>
            <p:cNvPr id="130061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>
                <a:solidFill>
                  <a:schemeClr val="accent2"/>
                </a:solidFill>
              </a:endParaRPr>
            </a:p>
          </p:txBody>
        </p:sp>
      </p:grpSp>
      <p:sp>
        <p:nvSpPr>
          <p:cNvPr id="13006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cambiar el estilo de título	</a:t>
            </a:r>
          </a:p>
        </p:txBody>
      </p:sp>
      <p:sp>
        <p:nvSpPr>
          <p:cNvPr id="13006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</a:p>
        </p:txBody>
      </p:sp>
      <p:sp>
        <p:nvSpPr>
          <p:cNvPr id="13006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</p:sldLayoutIdLst>
  <p:transition advTm="6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1300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13006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3006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130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30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130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30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00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00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00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00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00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00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00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00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00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00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00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00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00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00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00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62" grpId="0"/>
      <p:bldP spid="130063" grpId="0" build="p">
        <p:tmplLst>
          <p:tmpl lvl="1">
            <p:tnLst>
              <p:par>
                <p:cTn presetID="53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00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3006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3006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3006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00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3006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3006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3006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00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3006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3006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3006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00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3006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3006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3006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00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3006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3006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3006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8.emf"/><Relationship Id="rId4" Type="http://schemas.openxmlformats.org/officeDocument/2006/relationships/image" Target="http://www.eduso.net/red/imgred/logoapespv.GIF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0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image" Target="http://www.eduso.net/red/imgred/logoapescam.gif" TargetMode="External"/><Relationship Id="rId4" Type="http://schemas.openxmlformats.org/officeDocument/2006/relationships/image" Target="../media/image2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7.jpeg"/><Relationship Id="rId4" Type="http://schemas.openxmlformats.org/officeDocument/2006/relationships/image" Target="http://www.eduso.net/rededuso/img/apesc.jpg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image" Target="http://www.eduso.net/rededuso/img/logoconsejo.jpg" TargetMode="External"/><Relationship Id="rId5" Type="http://schemas.openxmlformats.org/officeDocument/2006/relationships/image" Target="../media/image30.jpeg"/><Relationship Id="rId4" Type="http://schemas.openxmlformats.org/officeDocument/2006/relationships/image" Target="http://www.eduso.net/asedes/presentacion/img/asedes2.gi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2.jpeg"/><Relationship Id="rId4" Type="http://schemas.openxmlformats.org/officeDocument/2006/relationships/image" Target="http://www.eduso.net/red/imgred/logoapesrm.gif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4.png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5" name="Rectangle 3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/>
              <a:t>Catalunya</a:t>
            </a:r>
            <a:br>
              <a:rPr lang="es-ES"/>
            </a:br>
            <a:r>
              <a:rPr lang="es-ES"/>
              <a:t>Cataluña</a:t>
            </a:r>
            <a:endParaRPr lang="es-ES_tradnl"/>
          </a:p>
        </p:txBody>
      </p:sp>
      <p:sp>
        <p:nvSpPr>
          <p:cNvPr id="2120" name="Rectangle 72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endParaRPr lang="es-ES" sz="280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_tradnl" sz="2000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5003800" y="3716338"/>
            <a:ext cx="863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grpSp>
        <p:nvGrpSpPr>
          <p:cNvPr id="2095" name="Group 47"/>
          <p:cNvGrpSpPr>
            <a:grpSpLocks noChangeAspect="1"/>
          </p:cNvGrpSpPr>
          <p:nvPr/>
        </p:nvGrpSpPr>
        <p:grpSpPr bwMode="auto">
          <a:xfrm>
            <a:off x="396875" y="2262188"/>
            <a:ext cx="8207375" cy="7935912"/>
            <a:chOff x="1598" y="801"/>
            <a:chExt cx="13499" cy="12497"/>
          </a:xfrm>
        </p:grpSpPr>
        <p:pic>
          <p:nvPicPr>
            <p:cNvPr id="2096" name="Picture 48" descr="Copia de_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598" y="801"/>
              <a:ext cx="13499" cy="12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97" name="Picture 49" descr="Anagrama CEESC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1492" y="4210"/>
              <a:ext cx="2879" cy="7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98" name="Rectangle 50"/>
            <p:cNvSpPr>
              <a:spLocks noChangeAspect="1" noChangeArrowheads="1"/>
            </p:cNvSpPr>
            <p:nvPr/>
          </p:nvSpPr>
          <p:spPr bwMode="auto">
            <a:xfrm>
              <a:off x="8838" y="3980"/>
              <a:ext cx="2120" cy="1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46304" tIns="73152" rIns="146304" bIns="73152"/>
            <a:lstStyle/>
            <a:p>
              <a:r>
                <a:rPr lang="es-ES" sz="2200" b="1">
                  <a:solidFill>
                    <a:srgbClr val="000000"/>
                  </a:solidFill>
                </a:rPr>
                <a:t>APESC</a:t>
              </a:r>
              <a:endParaRPr lang="es-ES_tradnl" sz="2200" b="1">
                <a:solidFill>
                  <a:srgbClr val="000000"/>
                </a:solidFill>
              </a:endParaRPr>
            </a:p>
          </p:txBody>
        </p:sp>
        <p:sp>
          <p:nvSpPr>
            <p:cNvPr id="2099" name="Rectangle 51"/>
            <p:cNvSpPr>
              <a:spLocks noChangeAspect="1" noChangeArrowheads="1"/>
            </p:cNvSpPr>
            <p:nvPr/>
          </p:nvSpPr>
          <p:spPr bwMode="auto">
            <a:xfrm>
              <a:off x="6452" y="4210"/>
              <a:ext cx="162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46304" tIns="73152" rIns="146304" bIns="73152"/>
            <a:lstStyle/>
            <a:p>
              <a:pPr algn="ctr"/>
              <a:r>
                <a:rPr lang="es-ES" sz="2200" b="1">
                  <a:solidFill>
                    <a:srgbClr val="000000"/>
                  </a:solidFill>
                </a:rPr>
                <a:t>1978</a:t>
              </a:r>
              <a:endParaRPr lang="es-ES_tradnl" sz="2200" b="1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ransition advTm="6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0" fill="hold"/>
                                        <p:tgtEl>
                                          <p:spTgt spid="2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0" fill="hold"/>
                                        <p:tgtEl>
                                          <p:spTgt spid="2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0"/>
                                        <p:tgtEl>
                                          <p:spTgt spid="2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59" presetClass="path" presetSubtype="0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 -0.04663  0.028 -0.08261  0.062 -0.08261  C 0.097 -0.08261  0.125 -0.04663  0.125 0  C 0.125 0.04663  0.153 0.08261  0.188 0.08261  C 0.222 0.08261  0.25 0.04663  0.25 0  E" pathEditMode="relative" ptsTypes="">
                                      <p:cBhvr>
                                        <p:cTn id="12" dur="10000" fill="hold"/>
                                        <p:tgtEl>
                                          <p:spTgt spid="20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0"/>
                            </p:stCondLst>
                            <p:childTnLst>
                              <p:par>
                                <p:cTn id="14" presetID="63" presetClass="path" presetSubtype="0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5" dur="10000" fill="hold"/>
                                        <p:tgtEl>
                                          <p:spTgt spid="20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0"/>
                            </p:stCondLst>
                            <p:childTnLst>
                              <p:par>
                                <p:cTn id="17" presetID="2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0"/>
                                        <p:tgtEl>
                                          <p:spTgt spid="2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0"/>
                                        <p:tgtEl>
                                          <p:spTgt spid="2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10000"/>
                                        <p:tgtEl>
                                          <p:spTgt spid="20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/>
              <a:t>Comunitat Valenciana Comunidad Valenciana</a:t>
            </a:r>
            <a:endParaRPr lang="es-ES_tradnl"/>
          </a:p>
        </p:txBody>
      </p:sp>
      <p:sp>
        <p:nvSpPr>
          <p:cNvPr id="167939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endParaRPr lang="es-ES" sz="2800"/>
          </a:p>
        </p:txBody>
      </p:sp>
      <p:sp>
        <p:nvSpPr>
          <p:cNvPr id="16794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_tradnl" sz="2000"/>
          </a:p>
        </p:txBody>
      </p:sp>
      <p:sp>
        <p:nvSpPr>
          <p:cNvPr id="167941" name="Text Box 5"/>
          <p:cNvSpPr txBox="1">
            <a:spLocks noChangeArrowheads="1"/>
          </p:cNvSpPr>
          <p:nvPr/>
        </p:nvSpPr>
        <p:spPr bwMode="auto">
          <a:xfrm>
            <a:off x="5003800" y="3716338"/>
            <a:ext cx="863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grpSp>
        <p:nvGrpSpPr>
          <p:cNvPr id="167957" name="Group 21"/>
          <p:cNvGrpSpPr>
            <a:grpSpLocks/>
          </p:cNvGrpSpPr>
          <p:nvPr/>
        </p:nvGrpSpPr>
        <p:grpSpPr bwMode="auto">
          <a:xfrm>
            <a:off x="323850" y="2189163"/>
            <a:ext cx="8570913" cy="7935912"/>
            <a:chOff x="1424" y="1712"/>
            <a:chExt cx="13499" cy="12497"/>
          </a:xfrm>
        </p:grpSpPr>
        <p:pic>
          <p:nvPicPr>
            <p:cNvPr id="167958" name="Picture 22" descr="Copia de_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24" y="1712"/>
              <a:ext cx="13499" cy="12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7959" name="Rectangle 23"/>
            <p:cNvSpPr>
              <a:spLocks noChangeArrowheads="1"/>
            </p:cNvSpPr>
            <p:nvPr/>
          </p:nvSpPr>
          <p:spPr bwMode="auto">
            <a:xfrm>
              <a:off x="6278" y="5121"/>
              <a:ext cx="162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46304" tIns="73152" rIns="146304" bIns="73152"/>
            <a:lstStyle/>
            <a:p>
              <a:pPr algn="ctr"/>
              <a:r>
                <a:rPr lang="es-ES" sz="2200" b="1">
                  <a:solidFill>
                    <a:srgbClr val="000000"/>
                  </a:solidFill>
                </a:rPr>
                <a:t>1995</a:t>
              </a:r>
              <a:endParaRPr lang="es-ES_tradnl"/>
            </a:p>
          </p:txBody>
        </p:sp>
        <p:pic>
          <p:nvPicPr>
            <p:cNvPr id="167960" name="Picture 24" descr="http://www.eduso.net/red/imgred/logoapespv.GIF"/>
            <p:cNvPicPr>
              <a:picLocks noChangeAspect="1" noChangeArrowheads="1"/>
            </p:cNvPicPr>
            <p:nvPr/>
          </p:nvPicPr>
          <p:blipFill>
            <a:blip r:embed="rId3" r:link="rId4" cstate="print"/>
            <a:srcRect/>
            <a:stretch>
              <a:fillRect/>
            </a:stretch>
          </p:blipFill>
          <p:spPr bwMode="auto">
            <a:xfrm>
              <a:off x="8978" y="4218"/>
              <a:ext cx="1389" cy="16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7961" name="Picture 25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1626" y="5090"/>
              <a:ext cx="2392" cy="931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 advTm="6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0" fill="hold"/>
                                        <p:tgtEl>
                                          <p:spTgt spid="1679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0" fill="hold"/>
                                        <p:tgtEl>
                                          <p:spTgt spid="1679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0"/>
                                        <p:tgtEl>
                                          <p:spTgt spid="167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59" presetClass="path" presetSubtype="0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 -0.04663  0.028 -0.08261  0.062 -0.08261  C 0.097 -0.08261  0.125 -0.04663  0.125 0  C 0.125 0.04663  0.153 0.08261  0.188 0.08261  C 0.222 0.08261  0.25 0.04663  0.25 0  E" pathEditMode="relative" ptsTypes="">
                                      <p:cBhvr>
                                        <p:cTn id="12" dur="10000" fill="hold"/>
                                        <p:tgtEl>
                                          <p:spTgt spid="1679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0"/>
                            </p:stCondLst>
                            <p:childTnLst>
                              <p:par>
                                <p:cTn id="14" presetID="63" presetClass="path" presetSubtype="0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5" dur="10000" fill="hold"/>
                                        <p:tgtEl>
                                          <p:spTgt spid="1679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0"/>
                            </p:stCondLst>
                            <p:childTnLst>
                              <p:par>
                                <p:cTn id="17" presetID="2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0"/>
                                        <p:tgtEl>
                                          <p:spTgt spid="1679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0"/>
                                        <p:tgtEl>
                                          <p:spTgt spid="1679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10000"/>
                                        <p:tgtEl>
                                          <p:spTgt spid="1679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167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/>
              <a:t>Castilla y León</a:t>
            </a:r>
            <a:endParaRPr lang="es-ES_tradnl"/>
          </a:p>
        </p:txBody>
      </p:sp>
      <p:sp>
        <p:nvSpPr>
          <p:cNvPr id="168963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endParaRPr lang="es-ES" sz="2800"/>
          </a:p>
        </p:txBody>
      </p:sp>
      <p:sp>
        <p:nvSpPr>
          <p:cNvPr id="16896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_tradnl" sz="2000"/>
          </a:p>
        </p:txBody>
      </p:sp>
      <p:sp>
        <p:nvSpPr>
          <p:cNvPr id="168965" name="Text Box 5"/>
          <p:cNvSpPr txBox="1">
            <a:spLocks noChangeArrowheads="1"/>
          </p:cNvSpPr>
          <p:nvPr/>
        </p:nvSpPr>
        <p:spPr bwMode="auto">
          <a:xfrm>
            <a:off x="5003800" y="3716338"/>
            <a:ext cx="863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grpSp>
        <p:nvGrpSpPr>
          <p:cNvPr id="168971" name="Group 11"/>
          <p:cNvGrpSpPr>
            <a:grpSpLocks/>
          </p:cNvGrpSpPr>
          <p:nvPr/>
        </p:nvGrpSpPr>
        <p:grpSpPr bwMode="auto">
          <a:xfrm>
            <a:off x="250825" y="2262188"/>
            <a:ext cx="8570913" cy="7935912"/>
            <a:chOff x="1424" y="1712"/>
            <a:chExt cx="13499" cy="12497"/>
          </a:xfrm>
        </p:grpSpPr>
        <p:pic>
          <p:nvPicPr>
            <p:cNvPr id="168972" name="Picture 12" descr="Copia de_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24" y="1712"/>
              <a:ext cx="13499" cy="12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8973" name="Rectangle 13"/>
            <p:cNvSpPr>
              <a:spLocks noChangeArrowheads="1"/>
            </p:cNvSpPr>
            <p:nvPr/>
          </p:nvSpPr>
          <p:spPr bwMode="auto">
            <a:xfrm>
              <a:off x="6278" y="5121"/>
              <a:ext cx="162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46304" tIns="73152" rIns="146304" bIns="73152"/>
            <a:lstStyle/>
            <a:p>
              <a:pPr algn="ctr"/>
              <a:r>
                <a:rPr lang="es-ES" sz="2200" b="1">
                  <a:solidFill>
                    <a:srgbClr val="000000"/>
                  </a:solidFill>
                </a:rPr>
                <a:t>1995</a:t>
              </a:r>
              <a:endParaRPr lang="es-ES_tradnl"/>
            </a:p>
          </p:txBody>
        </p:sp>
        <p:pic>
          <p:nvPicPr>
            <p:cNvPr id="168974" name="Picture 14" descr="auto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8978" y="4401"/>
              <a:ext cx="1378" cy="1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8975" name="Picture 15" descr="logogotipo_ceescyl copia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2398" y="4257"/>
              <a:ext cx="720" cy="19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 advTm="6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0" fill="hold"/>
                                        <p:tgtEl>
                                          <p:spTgt spid="168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0" fill="hold"/>
                                        <p:tgtEl>
                                          <p:spTgt spid="168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0"/>
                                        <p:tgtEl>
                                          <p:spTgt spid="168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59" presetClass="path" presetSubtype="0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 -0.04663  0.028 -0.08261  0.062 -0.08261  C 0.097 -0.08261  0.125 -0.04663  0.125 0  C 0.125 0.04663  0.153 0.08261  0.188 0.08261  C 0.222 0.08261  0.25 0.04663  0.25 0  E" pathEditMode="relative" ptsTypes="">
                                      <p:cBhvr>
                                        <p:cTn id="12" dur="10000" fill="hold"/>
                                        <p:tgtEl>
                                          <p:spTgt spid="1689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0"/>
                            </p:stCondLst>
                            <p:childTnLst>
                              <p:par>
                                <p:cTn id="14" presetID="63" presetClass="path" presetSubtype="0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5" dur="10000" fill="hold"/>
                                        <p:tgtEl>
                                          <p:spTgt spid="1689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0"/>
                            </p:stCondLst>
                            <p:childTnLst>
                              <p:par>
                                <p:cTn id="17" presetID="2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0"/>
                                        <p:tgtEl>
                                          <p:spTgt spid="168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0"/>
                                        <p:tgtEl>
                                          <p:spTgt spid="168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10000"/>
                                        <p:tgtEl>
                                          <p:spTgt spid="1689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168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/>
              <a:t>Euskadi</a:t>
            </a:r>
            <a:br>
              <a:rPr lang="es-ES"/>
            </a:br>
            <a:r>
              <a:rPr lang="es-ES"/>
              <a:t>País Vasco</a:t>
            </a:r>
            <a:endParaRPr lang="es-ES_tradnl"/>
          </a:p>
        </p:txBody>
      </p:sp>
      <p:sp>
        <p:nvSpPr>
          <p:cNvPr id="16998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endParaRPr lang="es-ES" sz="2800"/>
          </a:p>
        </p:txBody>
      </p:sp>
      <p:sp>
        <p:nvSpPr>
          <p:cNvPr id="16998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_tradnl" sz="2000"/>
          </a:p>
        </p:txBody>
      </p:sp>
      <p:sp>
        <p:nvSpPr>
          <p:cNvPr id="169989" name="Text Box 5"/>
          <p:cNvSpPr txBox="1">
            <a:spLocks noChangeArrowheads="1"/>
          </p:cNvSpPr>
          <p:nvPr/>
        </p:nvSpPr>
        <p:spPr bwMode="auto">
          <a:xfrm>
            <a:off x="5003800" y="3716338"/>
            <a:ext cx="863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grpSp>
        <p:nvGrpSpPr>
          <p:cNvPr id="169995" name="Group 11"/>
          <p:cNvGrpSpPr>
            <a:grpSpLocks/>
          </p:cNvGrpSpPr>
          <p:nvPr/>
        </p:nvGrpSpPr>
        <p:grpSpPr bwMode="auto">
          <a:xfrm>
            <a:off x="250825" y="2262188"/>
            <a:ext cx="8570913" cy="7935912"/>
            <a:chOff x="1424" y="1712"/>
            <a:chExt cx="13499" cy="12497"/>
          </a:xfrm>
        </p:grpSpPr>
        <p:pic>
          <p:nvPicPr>
            <p:cNvPr id="169996" name="Picture 12" descr="Copia de_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24" y="1712"/>
              <a:ext cx="13499" cy="12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9997" name="Rectangle 13"/>
            <p:cNvSpPr>
              <a:spLocks noChangeArrowheads="1"/>
            </p:cNvSpPr>
            <p:nvPr/>
          </p:nvSpPr>
          <p:spPr bwMode="auto">
            <a:xfrm>
              <a:off x="6278" y="5121"/>
              <a:ext cx="162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46304" tIns="73152" rIns="146304" bIns="73152"/>
            <a:lstStyle/>
            <a:p>
              <a:pPr algn="ctr"/>
              <a:r>
                <a:rPr lang="es-ES" sz="2200" b="1">
                  <a:solidFill>
                    <a:srgbClr val="000000"/>
                  </a:solidFill>
                </a:rPr>
                <a:t>1995</a:t>
              </a:r>
              <a:endParaRPr lang="es-ES_tradnl"/>
            </a:p>
          </p:txBody>
        </p:sp>
        <p:pic>
          <p:nvPicPr>
            <p:cNvPr id="169998" name="Picture 14" descr="Gizaberri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618" y="4401"/>
              <a:ext cx="1980" cy="14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9999" name="Picture 15" descr="Explorar0007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1318" y="5121"/>
              <a:ext cx="288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 advTm="6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0" fill="hold"/>
                                        <p:tgtEl>
                                          <p:spTgt spid="169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0" fill="hold"/>
                                        <p:tgtEl>
                                          <p:spTgt spid="169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0"/>
                                        <p:tgtEl>
                                          <p:spTgt spid="169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59" presetClass="path" presetSubtype="0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 -0.04663  0.028 -0.08261  0.062 -0.08261  C 0.097 -0.08261  0.125 -0.04663  0.125 0  C 0.125 0.04663  0.153 0.08261  0.188 0.08261  C 0.222 0.08261  0.25 0.04663  0.25 0  E" pathEditMode="relative" ptsTypes="">
                                      <p:cBhvr>
                                        <p:cTn id="12" dur="10000" fill="hold"/>
                                        <p:tgtEl>
                                          <p:spTgt spid="1699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0"/>
                            </p:stCondLst>
                            <p:childTnLst>
                              <p:par>
                                <p:cTn id="14" presetID="63" presetClass="path" presetSubtype="0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5" dur="10000" fill="hold"/>
                                        <p:tgtEl>
                                          <p:spTgt spid="1699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0"/>
                            </p:stCondLst>
                            <p:childTnLst>
                              <p:par>
                                <p:cTn id="17" presetID="2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0"/>
                                        <p:tgtEl>
                                          <p:spTgt spid="169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0"/>
                                        <p:tgtEl>
                                          <p:spTgt spid="169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10000"/>
                                        <p:tgtEl>
                                          <p:spTgt spid="1699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169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/>
              <a:t>Castilla La Mancha</a:t>
            </a:r>
            <a:endParaRPr lang="es-ES_tradnl"/>
          </a:p>
        </p:txBody>
      </p:sp>
      <p:sp>
        <p:nvSpPr>
          <p:cNvPr id="17101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endParaRPr lang="es-ES" sz="2800"/>
          </a:p>
        </p:txBody>
      </p:sp>
      <p:sp>
        <p:nvSpPr>
          <p:cNvPr id="17101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_tradnl" sz="2000"/>
          </a:p>
        </p:txBody>
      </p:sp>
      <p:sp>
        <p:nvSpPr>
          <p:cNvPr id="171013" name="Text Box 5"/>
          <p:cNvSpPr txBox="1">
            <a:spLocks noChangeArrowheads="1"/>
          </p:cNvSpPr>
          <p:nvPr/>
        </p:nvSpPr>
        <p:spPr bwMode="auto">
          <a:xfrm>
            <a:off x="5003800" y="3716338"/>
            <a:ext cx="863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grpSp>
        <p:nvGrpSpPr>
          <p:cNvPr id="171019" name="Group 11"/>
          <p:cNvGrpSpPr>
            <a:grpSpLocks/>
          </p:cNvGrpSpPr>
          <p:nvPr/>
        </p:nvGrpSpPr>
        <p:grpSpPr bwMode="auto">
          <a:xfrm>
            <a:off x="323850" y="2262188"/>
            <a:ext cx="8570913" cy="7935912"/>
            <a:chOff x="1424" y="1712"/>
            <a:chExt cx="13499" cy="12497"/>
          </a:xfrm>
        </p:grpSpPr>
        <p:pic>
          <p:nvPicPr>
            <p:cNvPr id="171020" name="Picture 12" descr="Copia de_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424" y="1712"/>
              <a:ext cx="13499" cy="12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1021" name="Rectangle 13"/>
            <p:cNvSpPr>
              <a:spLocks noChangeArrowheads="1"/>
            </p:cNvSpPr>
            <p:nvPr/>
          </p:nvSpPr>
          <p:spPr bwMode="auto">
            <a:xfrm>
              <a:off x="6278" y="5121"/>
              <a:ext cx="162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46304" tIns="73152" rIns="146304" bIns="73152"/>
            <a:lstStyle/>
            <a:p>
              <a:pPr algn="ctr"/>
              <a:r>
                <a:rPr lang="es-ES" sz="2200" b="1">
                  <a:solidFill>
                    <a:srgbClr val="000000"/>
                  </a:solidFill>
                </a:rPr>
                <a:t>1998</a:t>
              </a:r>
              <a:endParaRPr lang="es-ES_tradnl"/>
            </a:p>
          </p:txBody>
        </p:sp>
        <p:pic>
          <p:nvPicPr>
            <p:cNvPr id="171022" name="Picture 14" descr="http://www.eduso.net/red/imgred/logoapescam.gif"/>
            <p:cNvPicPr>
              <a:picLocks noChangeAspect="1" noChangeArrowheads="1"/>
            </p:cNvPicPr>
            <p:nvPr/>
          </p:nvPicPr>
          <p:blipFill>
            <a:blip r:embed="rId4" r:link="rId5"/>
            <a:srcRect/>
            <a:stretch>
              <a:fillRect/>
            </a:stretch>
          </p:blipFill>
          <p:spPr bwMode="auto">
            <a:xfrm>
              <a:off x="8710" y="4873"/>
              <a:ext cx="1888" cy="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aphicFrame>
          <p:nvGraphicFramePr>
            <p:cNvPr id="171023" name="Object 15"/>
            <p:cNvGraphicFramePr>
              <a:graphicFrameLocks noChangeAspect="1"/>
            </p:cNvGraphicFramePr>
            <p:nvPr/>
          </p:nvGraphicFramePr>
          <p:xfrm>
            <a:off x="11678" y="4941"/>
            <a:ext cx="2160" cy="990"/>
          </p:xfrm>
          <a:graphic>
            <a:graphicData uri="http://schemas.openxmlformats.org/presentationml/2006/ole">
              <p:oleObj spid="_x0000_s171023" name="Bitmap Image" r:id="rId6" imgW="523810" imgH="390580" progId="Paint.Picture">
                <p:embed/>
              </p:oleObj>
            </a:graphicData>
          </a:graphic>
        </p:graphicFrame>
      </p:grpSp>
    </p:spTree>
  </p:cSld>
  <p:clrMapOvr>
    <a:masterClrMapping/>
  </p:clrMapOvr>
  <p:transition advTm="6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0" fill="hold"/>
                                        <p:tgtEl>
                                          <p:spTgt spid="1710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0" fill="hold"/>
                                        <p:tgtEl>
                                          <p:spTgt spid="1710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0"/>
                                        <p:tgtEl>
                                          <p:spTgt spid="171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59" presetClass="path" presetSubtype="0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 -0.04663  0.028 -0.08261  0.062 -0.08261  C 0.097 -0.08261  0.125 -0.04663  0.125 0  C 0.125 0.04663  0.153 0.08261  0.188 0.08261  C 0.222 0.08261  0.25 0.04663  0.25 0  E" pathEditMode="relative" ptsTypes="">
                                      <p:cBhvr>
                                        <p:cTn id="12" dur="10000" fill="hold"/>
                                        <p:tgtEl>
                                          <p:spTgt spid="1710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0"/>
                            </p:stCondLst>
                            <p:childTnLst>
                              <p:par>
                                <p:cTn id="14" presetID="63" presetClass="path" presetSubtype="0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5" dur="10000" fill="hold"/>
                                        <p:tgtEl>
                                          <p:spTgt spid="1710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0"/>
                            </p:stCondLst>
                            <p:childTnLst>
                              <p:par>
                                <p:cTn id="17" presetID="2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0"/>
                                        <p:tgtEl>
                                          <p:spTgt spid="1710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0"/>
                                        <p:tgtEl>
                                          <p:spTgt spid="1710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10000"/>
                                        <p:tgtEl>
                                          <p:spTgt spid="1710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171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/>
              <a:t>Principado de Asturias</a:t>
            </a:r>
            <a:endParaRPr lang="es-ES_tradnl"/>
          </a:p>
        </p:txBody>
      </p:sp>
      <p:sp>
        <p:nvSpPr>
          <p:cNvPr id="17203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endParaRPr lang="es-ES" sz="2800"/>
          </a:p>
        </p:txBody>
      </p:sp>
      <p:sp>
        <p:nvSpPr>
          <p:cNvPr id="17203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_tradnl" sz="2000"/>
          </a:p>
        </p:txBody>
      </p:sp>
      <p:sp>
        <p:nvSpPr>
          <p:cNvPr id="172037" name="Text Box 5"/>
          <p:cNvSpPr txBox="1">
            <a:spLocks noChangeArrowheads="1"/>
          </p:cNvSpPr>
          <p:nvPr/>
        </p:nvSpPr>
        <p:spPr bwMode="auto">
          <a:xfrm>
            <a:off x="5003800" y="3716338"/>
            <a:ext cx="863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grpSp>
        <p:nvGrpSpPr>
          <p:cNvPr id="172043" name="Group 11"/>
          <p:cNvGrpSpPr>
            <a:grpSpLocks/>
          </p:cNvGrpSpPr>
          <p:nvPr/>
        </p:nvGrpSpPr>
        <p:grpSpPr bwMode="auto">
          <a:xfrm>
            <a:off x="323850" y="2262188"/>
            <a:ext cx="8570913" cy="7935912"/>
            <a:chOff x="1424" y="1712"/>
            <a:chExt cx="13499" cy="12497"/>
          </a:xfrm>
        </p:grpSpPr>
        <p:pic>
          <p:nvPicPr>
            <p:cNvPr id="172044" name="Picture 12" descr="Copia de_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24" y="1712"/>
              <a:ext cx="13499" cy="12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2045" name="Rectangle 13"/>
            <p:cNvSpPr>
              <a:spLocks noChangeArrowheads="1"/>
            </p:cNvSpPr>
            <p:nvPr/>
          </p:nvSpPr>
          <p:spPr bwMode="auto">
            <a:xfrm>
              <a:off x="6278" y="5121"/>
              <a:ext cx="162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46304" tIns="73152" rIns="146304" bIns="73152"/>
            <a:lstStyle/>
            <a:p>
              <a:pPr algn="ctr"/>
              <a:r>
                <a:rPr lang="es-ES" sz="2200" b="1">
                  <a:solidFill>
                    <a:srgbClr val="000000"/>
                  </a:solidFill>
                </a:rPr>
                <a:t>2000</a:t>
              </a:r>
              <a:endParaRPr lang="es-ES_tradnl"/>
            </a:p>
          </p:txBody>
        </p:sp>
        <p:pic>
          <p:nvPicPr>
            <p:cNvPr id="172046" name="Picture 14"/>
            <p:cNvPicPr preferRelativeResize="0">
              <a:picLocks noChangeAspect="1" noChangeArrowheads="1"/>
            </p:cNvPicPr>
            <p:nvPr/>
          </p:nvPicPr>
          <p:blipFill>
            <a:blip r:embed="rId3" cstate="print"/>
            <a:srcRect t="30339" r="30251" b="29340"/>
            <a:stretch>
              <a:fillRect/>
            </a:stretch>
          </p:blipFill>
          <p:spPr bwMode="auto">
            <a:xfrm>
              <a:off x="8798" y="4581"/>
              <a:ext cx="1800" cy="10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 advTm="6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0" fill="hold"/>
                                        <p:tgtEl>
                                          <p:spTgt spid="172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0" fill="hold"/>
                                        <p:tgtEl>
                                          <p:spTgt spid="172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0"/>
                                        <p:tgtEl>
                                          <p:spTgt spid="172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59" presetClass="path" presetSubtype="0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 -0.04663  0.028 -0.08261  0.062 -0.08261  C 0.097 -0.08261  0.125 -0.04663  0.125 0  C 0.125 0.04663  0.153 0.08261  0.188 0.08261  C 0.222 0.08261  0.25 0.04663  0.25 0  E" pathEditMode="relative" ptsTypes="">
                                      <p:cBhvr>
                                        <p:cTn id="12" dur="10000" fill="hold"/>
                                        <p:tgtEl>
                                          <p:spTgt spid="1720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0"/>
                            </p:stCondLst>
                            <p:childTnLst>
                              <p:par>
                                <p:cTn id="14" presetID="63" presetClass="path" presetSubtype="0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5" dur="10000" fill="hold"/>
                                        <p:tgtEl>
                                          <p:spTgt spid="1720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0"/>
                            </p:stCondLst>
                            <p:childTnLst>
                              <p:par>
                                <p:cTn id="17" presetID="2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0"/>
                                        <p:tgtEl>
                                          <p:spTgt spid="172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0"/>
                                        <p:tgtEl>
                                          <p:spTgt spid="172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10000"/>
                                        <p:tgtEl>
                                          <p:spTgt spid="1720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172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/>
              <a:t>La Rioja</a:t>
            </a:r>
            <a:endParaRPr lang="es-ES_tradnl"/>
          </a:p>
        </p:txBody>
      </p:sp>
      <p:sp>
        <p:nvSpPr>
          <p:cNvPr id="188419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endParaRPr lang="es-ES" sz="2800"/>
          </a:p>
        </p:txBody>
      </p:sp>
      <p:sp>
        <p:nvSpPr>
          <p:cNvPr id="18842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_tradnl" sz="2000"/>
          </a:p>
        </p:txBody>
      </p:sp>
      <p:sp>
        <p:nvSpPr>
          <p:cNvPr id="188421" name="Text Box 5"/>
          <p:cNvSpPr txBox="1">
            <a:spLocks noChangeArrowheads="1"/>
          </p:cNvSpPr>
          <p:nvPr/>
        </p:nvSpPr>
        <p:spPr bwMode="auto">
          <a:xfrm>
            <a:off x="5003800" y="3716338"/>
            <a:ext cx="863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grpSp>
        <p:nvGrpSpPr>
          <p:cNvPr id="188433" name="Group 17"/>
          <p:cNvGrpSpPr>
            <a:grpSpLocks/>
          </p:cNvGrpSpPr>
          <p:nvPr/>
        </p:nvGrpSpPr>
        <p:grpSpPr bwMode="auto">
          <a:xfrm>
            <a:off x="250825" y="2189163"/>
            <a:ext cx="8570913" cy="7935912"/>
            <a:chOff x="158" y="1379"/>
            <a:chExt cx="5399" cy="4999"/>
          </a:xfrm>
        </p:grpSpPr>
        <p:pic>
          <p:nvPicPr>
            <p:cNvPr id="188428" name="Picture 12" descr="Copia de_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58" y="1379"/>
              <a:ext cx="5399" cy="4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8429" name="Rectangle 13"/>
            <p:cNvSpPr>
              <a:spLocks noChangeArrowheads="1"/>
            </p:cNvSpPr>
            <p:nvPr/>
          </p:nvSpPr>
          <p:spPr bwMode="auto">
            <a:xfrm>
              <a:off x="2099" y="2743"/>
              <a:ext cx="64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46304" tIns="73152" rIns="146304" bIns="73152"/>
            <a:lstStyle/>
            <a:p>
              <a:pPr algn="ctr"/>
              <a:r>
                <a:rPr lang="es-ES" sz="2200" b="1">
                  <a:solidFill>
                    <a:srgbClr val="000000"/>
                  </a:solidFill>
                </a:rPr>
                <a:t>2001</a:t>
              </a:r>
              <a:endParaRPr lang="es-ES_tradnl"/>
            </a:p>
          </p:txBody>
        </p:sp>
        <p:sp>
          <p:nvSpPr>
            <p:cNvPr id="188430" name="Rectangle 14"/>
            <p:cNvSpPr>
              <a:spLocks noChangeArrowheads="1"/>
            </p:cNvSpPr>
            <p:nvPr/>
          </p:nvSpPr>
          <p:spPr bwMode="auto">
            <a:xfrm>
              <a:off x="2971" y="2671"/>
              <a:ext cx="1008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46304" tIns="73152" rIns="146304" bIns="73152"/>
            <a:lstStyle/>
            <a:p>
              <a:r>
                <a:rPr lang="es-ES_tradnl" sz="2200" b="1" i="1"/>
                <a:t>Apes</a:t>
              </a:r>
              <a:r>
                <a:rPr lang="es-ES_tradnl" sz="2200"/>
                <a:t>rioja</a:t>
              </a:r>
              <a:endParaRPr lang="es-ES_tradnl" sz="2200" b="1" i="1"/>
            </a:p>
            <a:p>
              <a:endParaRPr lang="es-ES_tradnl"/>
            </a:p>
          </p:txBody>
        </p:sp>
        <p:sp>
          <p:nvSpPr>
            <p:cNvPr id="188431" name="Rectangle 15"/>
            <p:cNvSpPr>
              <a:spLocks noChangeArrowheads="1"/>
            </p:cNvSpPr>
            <p:nvPr/>
          </p:nvSpPr>
          <p:spPr bwMode="auto">
            <a:xfrm>
              <a:off x="4043" y="2815"/>
              <a:ext cx="129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46304" tIns="73152" rIns="146304" bIns="73152"/>
            <a:lstStyle/>
            <a:p>
              <a:endParaRPr lang="es-ES"/>
            </a:p>
          </p:txBody>
        </p:sp>
      </p:grpSp>
    </p:spTree>
  </p:cSld>
  <p:clrMapOvr>
    <a:masterClrMapping/>
  </p:clrMapOvr>
  <p:transition advTm="6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0" fill="hold"/>
                                        <p:tgtEl>
                                          <p:spTgt spid="188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0" fill="hold"/>
                                        <p:tgtEl>
                                          <p:spTgt spid="188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0"/>
                                        <p:tgtEl>
                                          <p:spTgt spid="188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59" presetClass="path" presetSubtype="0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 -0.04663  0.028 -0.08261  0.062 -0.08261  C 0.097 -0.08261  0.125 -0.04663  0.125 0  C 0.125 0.04663  0.153 0.08261  0.188 0.08261  C 0.222 0.08261  0.25 0.04663  0.25 0  E" pathEditMode="relative" ptsTypes="">
                                      <p:cBhvr>
                                        <p:cTn id="12" dur="10000" fill="hold"/>
                                        <p:tgtEl>
                                          <p:spTgt spid="1884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0"/>
                            </p:stCondLst>
                            <p:childTnLst>
                              <p:par>
                                <p:cTn id="14" presetID="63" presetClass="path" presetSubtype="0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5" dur="10000" fill="hold"/>
                                        <p:tgtEl>
                                          <p:spTgt spid="1884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0"/>
                            </p:stCondLst>
                            <p:childTnLst>
                              <p:par>
                                <p:cTn id="17" presetID="2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0"/>
                                        <p:tgtEl>
                                          <p:spTgt spid="188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0"/>
                                        <p:tgtEl>
                                          <p:spTgt spid="188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10000"/>
                                        <p:tgtEl>
                                          <p:spTgt spid="1884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18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/>
              <a:t>Islas Canarias</a:t>
            </a:r>
            <a:endParaRPr lang="es-ES_tradnl"/>
          </a:p>
        </p:txBody>
      </p:sp>
      <p:sp>
        <p:nvSpPr>
          <p:cNvPr id="174083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endParaRPr lang="es-ES" sz="2800"/>
          </a:p>
        </p:txBody>
      </p:sp>
      <p:sp>
        <p:nvSpPr>
          <p:cNvPr id="17408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_tradnl" sz="2000"/>
          </a:p>
        </p:txBody>
      </p:sp>
      <p:sp>
        <p:nvSpPr>
          <p:cNvPr id="174085" name="Text Box 5"/>
          <p:cNvSpPr txBox="1">
            <a:spLocks noChangeArrowheads="1"/>
          </p:cNvSpPr>
          <p:nvPr/>
        </p:nvSpPr>
        <p:spPr bwMode="auto">
          <a:xfrm>
            <a:off x="5003800" y="3716338"/>
            <a:ext cx="863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grpSp>
        <p:nvGrpSpPr>
          <p:cNvPr id="174090" name="Group 10"/>
          <p:cNvGrpSpPr>
            <a:grpSpLocks/>
          </p:cNvGrpSpPr>
          <p:nvPr/>
        </p:nvGrpSpPr>
        <p:grpSpPr bwMode="auto">
          <a:xfrm>
            <a:off x="323850" y="2262188"/>
            <a:ext cx="8570913" cy="7935912"/>
            <a:chOff x="1424" y="1712"/>
            <a:chExt cx="13499" cy="12497"/>
          </a:xfrm>
        </p:grpSpPr>
        <p:pic>
          <p:nvPicPr>
            <p:cNvPr id="174091" name="Picture 11" descr="Copia de_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24" y="1712"/>
              <a:ext cx="13499" cy="12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4092" name="Rectangle 12"/>
            <p:cNvSpPr>
              <a:spLocks noChangeArrowheads="1"/>
            </p:cNvSpPr>
            <p:nvPr/>
          </p:nvSpPr>
          <p:spPr bwMode="auto">
            <a:xfrm>
              <a:off x="6278" y="5121"/>
              <a:ext cx="162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46304" tIns="73152" rIns="146304" bIns="73152"/>
            <a:lstStyle/>
            <a:p>
              <a:pPr algn="ctr"/>
              <a:r>
                <a:rPr lang="es-ES" sz="2200" b="1">
                  <a:solidFill>
                    <a:srgbClr val="000000"/>
                  </a:solidFill>
                </a:rPr>
                <a:t>2003</a:t>
              </a:r>
              <a:endParaRPr lang="es-ES_tradnl"/>
            </a:p>
          </p:txBody>
        </p:sp>
        <p:pic>
          <p:nvPicPr>
            <p:cNvPr id="174093" name="Picture 13" descr="http://www.eduso.net/rededuso/img/apesc.jpg"/>
            <p:cNvPicPr>
              <a:picLocks noChangeAspect="1" noChangeArrowheads="1"/>
            </p:cNvPicPr>
            <p:nvPr/>
          </p:nvPicPr>
          <p:blipFill>
            <a:blip r:embed="rId3" r:link="rId4" cstate="print"/>
            <a:srcRect/>
            <a:stretch>
              <a:fillRect/>
            </a:stretch>
          </p:blipFill>
          <p:spPr bwMode="auto">
            <a:xfrm>
              <a:off x="11318" y="5121"/>
              <a:ext cx="2535" cy="8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094" name="Picture 14" descr="Logo ACAES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8798" y="4221"/>
              <a:ext cx="1755" cy="1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 advTm="6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0" fill="hold"/>
                                        <p:tgtEl>
                                          <p:spTgt spid="174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0" fill="hold"/>
                                        <p:tgtEl>
                                          <p:spTgt spid="174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0"/>
                                        <p:tgtEl>
                                          <p:spTgt spid="174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59" presetClass="path" presetSubtype="0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 -0.04663  0.028 -0.08261  0.062 -0.08261  C 0.097 -0.08261  0.125 -0.04663  0.125 0  C 0.125 0.04663  0.153 0.08261  0.188 0.08261  C 0.222 0.08261  0.25 0.04663  0.25 0  E" pathEditMode="relative" ptsTypes="">
                                      <p:cBhvr>
                                        <p:cTn id="12" dur="10000" fill="hold"/>
                                        <p:tgtEl>
                                          <p:spTgt spid="1740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0"/>
                            </p:stCondLst>
                            <p:childTnLst>
                              <p:par>
                                <p:cTn id="14" presetID="63" presetClass="path" presetSubtype="0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5" dur="10000" fill="hold"/>
                                        <p:tgtEl>
                                          <p:spTgt spid="1740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0"/>
                            </p:stCondLst>
                            <p:childTnLst>
                              <p:par>
                                <p:cTn id="17" presetID="2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0"/>
                                        <p:tgtEl>
                                          <p:spTgt spid="174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0"/>
                                        <p:tgtEl>
                                          <p:spTgt spid="174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10000"/>
                                        <p:tgtEl>
                                          <p:spTgt spid="1740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174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4000"/>
              <a:t>Ceuta</a:t>
            </a:r>
            <a:br>
              <a:rPr lang="es-ES" sz="4000"/>
            </a:br>
            <a:endParaRPr lang="es-ES_tradnl" sz="4000"/>
          </a:p>
        </p:txBody>
      </p:sp>
      <p:sp>
        <p:nvSpPr>
          <p:cNvPr id="17613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endParaRPr lang="es-ES" sz="2800"/>
          </a:p>
        </p:txBody>
      </p:sp>
      <p:sp>
        <p:nvSpPr>
          <p:cNvPr id="17613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_tradnl" sz="2000"/>
          </a:p>
        </p:txBody>
      </p:sp>
      <p:sp>
        <p:nvSpPr>
          <p:cNvPr id="176133" name="Text Box 5"/>
          <p:cNvSpPr txBox="1">
            <a:spLocks noChangeArrowheads="1"/>
          </p:cNvSpPr>
          <p:nvPr/>
        </p:nvSpPr>
        <p:spPr bwMode="auto">
          <a:xfrm>
            <a:off x="5003800" y="3716338"/>
            <a:ext cx="863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grpSp>
        <p:nvGrpSpPr>
          <p:cNvPr id="176144" name="Group 16"/>
          <p:cNvGrpSpPr>
            <a:grpSpLocks/>
          </p:cNvGrpSpPr>
          <p:nvPr/>
        </p:nvGrpSpPr>
        <p:grpSpPr bwMode="auto">
          <a:xfrm>
            <a:off x="250825" y="2349500"/>
            <a:ext cx="8570913" cy="7935913"/>
            <a:chOff x="158" y="1480"/>
            <a:chExt cx="5399" cy="4999"/>
          </a:xfrm>
        </p:grpSpPr>
        <p:pic>
          <p:nvPicPr>
            <p:cNvPr id="176140" name="Picture 12" descr="Copia de_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58" y="1480"/>
              <a:ext cx="5399" cy="4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6141" name="Rectangle 13"/>
            <p:cNvSpPr>
              <a:spLocks noChangeArrowheads="1"/>
            </p:cNvSpPr>
            <p:nvPr/>
          </p:nvSpPr>
          <p:spPr bwMode="auto">
            <a:xfrm>
              <a:off x="2099" y="2844"/>
              <a:ext cx="64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46304" tIns="73152" rIns="146304" bIns="73152"/>
            <a:lstStyle/>
            <a:p>
              <a:pPr algn="ctr"/>
              <a:r>
                <a:rPr lang="es-ES" sz="2200" b="1">
                  <a:solidFill>
                    <a:srgbClr val="000000"/>
                  </a:solidFill>
                </a:rPr>
                <a:t>2003</a:t>
              </a:r>
              <a:endParaRPr lang="es-ES_tradnl"/>
            </a:p>
          </p:txBody>
        </p:sp>
        <p:sp>
          <p:nvSpPr>
            <p:cNvPr id="176142" name="Rectangle 14"/>
            <p:cNvSpPr>
              <a:spLocks noChangeArrowheads="1"/>
            </p:cNvSpPr>
            <p:nvPr/>
          </p:nvSpPr>
          <p:spPr bwMode="auto">
            <a:xfrm>
              <a:off x="2925" y="2614"/>
              <a:ext cx="1008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46304" tIns="73152" rIns="146304" bIns="73152"/>
            <a:lstStyle/>
            <a:p>
              <a:pPr algn="ctr"/>
              <a:endParaRPr lang="es-ES" sz="1600" b="1">
                <a:solidFill>
                  <a:srgbClr val="000000"/>
                </a:solidFill>
              </a:endParaRPr>
            </a:p>
            <a:p>
              <a:pPr algn="ctr"/>
              <a:r>
                <a:rPr lang="es-ES" b="1">
                  <a:solidFill>
                    <a:srgbClr val="000000"/>
                  </a:solidFill>
                </a:rPr>
                <a:t>APESCE</a:t>
              </a:r>
              <a:endParaRPr lang="es-ES_tradnl" b="1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ransition advTm="6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0" fill="hold"/>
                                        <p:tgtEl>
                                          <p:spTgt spid="176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0" fill="hold"/>
                                        <p:tgtEl>
                                          <p:spTgt spid="176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0"/>
                                        <p:tgtEl>
                                          <p:spTgt spid="176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59" presetClass="path" presetSubtype="0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 -0.04663  0.028 -0.08261  0.062 -0.08261  C 0.097 -0.08261  0.125 -0.04663  0.125 0  C 0.125 0.04663  0.153 0.08261  0.188 0.08261  C 0.222 0.08261  0.25 0.04663  0.25 0  E" pathEditMode="relative" ptsTypes="">
                                      <p:cBhvr>
                                        <p:cTn id="12" dur="10000" fill="hold"/>
                                        <p:tgtEl>
                                          <p:spTgt spid="1761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0"/>
                            </p:stCondLst>
                            <p:childTnLst>
                              <p:par>
                                <p:cTn id="14" presetID="63" presetClass="path" presetSubtype="0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5" dur="10000" fill="hold"/>
                                        <p:tgtEl>
                                          <p:spTgt spid="1761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0"/>
                            </p:stCondLst>
                            <p:childTnLst>
                              <p:par>
                                <p:cTn id="17" presetID="2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0"/>
                                        <p:tgtEl>
                                          <p:spTgt spid="176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0"/>
                                        <p:tgtEl>
                                          <p:spTgt spid="176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10000"/>
                                        <p:tgtEl>
                                          <p:spTgt spid="176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176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/>
              <a:t>Melilla</a:t>
            </a:r>
            <a:endParaRPr lang="es-ES_tradnl"/>
          </a:p>
        </p:txBody>
      </p:sp>
      <p:sp>
        <p:nvSpPr>
          <p:cNvPr id="18534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endParaRPr lang="es-ES" sz="2800"/>
          </a:p>
        </p:txBody>
      </p:sp>
      <p:sp>
        <p:nvSpPr>
          <p:cNvPr id="18534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_tradnl" sz="2000"/>
          </a:p>
        </p:txBody>
      </p:sp>
      <p:sp>
        <p:nvSpPr>
          <p:cNvPr id="185349" name="Text Box 5"/>
          <p:cNvSpPr txBox="1">
            <a:spLocks noChangeArrowheads="1"/>
          </p:cNvSpPr>
          <p:nvPr/>
        </p:nvSpPr>
        <p:spPr bwMode="auto">
          <a:xfrm>
            <a:off x="5003800" y="3716338"/>
            <a:ext cx="863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grpSp>
        <p:nvGrpSpPr>
          <p:cNvPr id="185350" name="Group 6"/>
          <p:cNvGrpSpPr>
            <a:grpSpLocks/>
          </p:cNvGrpSpPr>
          <p:nvPr/>
        </p:nvGrpSpPr>
        <p:grpSpPr bwMode="auto">
          <a:xfrm>
            <a:off x="250825" y="2333625"/>
            <a:ext cx="8570913" cy="7935913"/>
            <a:chOff x="1424" y="1712"/>
            <a:chExt cx="13499" cy="12497"/>
          </a:xfrm>
        </p:grpSpPr>
        <p:pic>
          <p:nvPicPr>
            <p:cNvPr id="185351" name="Picture 7" descr="Copia de_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24" y="1712"/>
              <a:ext cx="13499" cy="12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5352" name="Rectangle 8"/>
            <p:cNvSpPr>
              <a:spLocks noChangeArrowheads="1"/>
            </p:cNvSpPr>
            <p:nvPr/>
          </p:nvSpPr>
          <p:spPr bwMode="auto">
            <a:xfrm>
              <a:off x="6278" y="5121"/>
              <a:ext cx="162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46304" tIns="73152" rIns="146304" bIns="73152"/>
            <a:lstStyle/>
            <a:p>
              <a:pPr algn="ctr"/>
              <a:r>
                <a:rPr lang="es-ES" sz="2200" b="1">
                  <a:solidFill>
                    <a:srgbClr val="000000"/>
                  </a:solidFill>
                </a:rPr>
                <a:t>2003</a:t>
              </a:r>
              <a:endParaRPr lang="es-ES_tradnl"/>
            </a:p>
          </p:txBody>
        </p:sp>
        <p:sp>
          <p:nvSpPr>
            <p:cNvPr id="185353" name="Rectangle 9"/>
            <p:cNvSpPr>
              <a:spLocks noChangeArrowheads="1"/>
            </p:cNvSpPr>
            <p:nvPr/>
          </p:nvSpPr>
          <p:spPr bwMode="auto">
            <a:xfrm>
              <a:off x="11498" y="4941"/>
              <a:ext cx="2520" cy="14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46304" tIns="73152" rIns="146304" bIns="73152"/>
            <a:lstStyle/>
            <a:p>
              <a:pPr algn="ctr"/>
              <a:endParaRPr lang="es-ES" sz="1600" b="1">
                <a:solidFill>
                  <a:srgbClr val="000000"/>
                </a:solidFill>
              </a:endParaRPr>
            </a:p>
            <a:p>
              <a:pPr algn="ctr"/>
              <a:r>
                <a:rPr lang="es-ES" sz="1600" b="1">
                  <a:solidFill>
                    <a:srgbClr val="000000"/>
                  </a:solidFill>
                </a:rPr>
                <a:t>APESCE</a:t>
              </a:r>
              <a:endParaRPr lang="es-ES_tradnl"/>
            </a:p>
          </p:txBody>
        </p:sp>
        <p:pic>
          <p:nvPicPr>
            <p:cNvPr id="185354" name="Picture 10" descr="ntcim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8798" y="4221"/>
              <a:ext cx="1800" cy="1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 advTm="6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0" fill="hold"/>
                                        <p:tgtEl>
                                          <p:spTgt spid="185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0" fill="hold"/>
                                        <p:tgtEl>
                                          <p:spTgt spid="185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0"/>
                                        <p:tgtEl>
                                          <p:spTgt spid="185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59" presetClass="path" presetSubtype="0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 -0.04663  0.028 -0.08261  0.062 -0.08261  C 0.097 -0.08261  0.125 -0.04663  0.125 0  C 0.125 0.04663  0.153 0.08261  0.188 0.08261  C 0.222 0.08261  0.25 0.04663  0.25 0  E" pathEditMode="relative" ptsTypes="">
                                      <p:cBhvr>
                                        <p:cTn id="12" dur="10000" fill="hold"/>
                                        <p:tgtEl>
                                          <p:spTgt spid="1853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0"/>
                            </p:stCondLst>
                            <p:childTnLst>
                              <p:par>
                                <p:cTn id="14" presetID="63" presetClass="path" presetSubtype="0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5" dur="10000" fill="hold"/>
                                        <p:tgtEl>
                                          <p:spTgt spid="1853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0"/>
                            </p:stCondLst>
                            <p:childTnLst>
                              <p:par>
                                <p:cTn id="17" presetID="2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0"/>
                                        <p:tgtEl>
                                          <p:spTgt spid="185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0"/>
                                        <p:tgtEl>
                                          <p:spTgt spid="185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10000"/>
                                        <p:tgtEl>
                                          <p:spTgt spid="1853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185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/>
              <a:t/>
            </a:r>
            <a:br>
              <a:rPr lang="es-ES"/>
            </a:br>
            <a:r>
              <a:rPr lang="es-ES"/>
              <a:t>Cantabria</a:t>
            </a:r>
            <a:r>
              <a:rPr lang="es-ES" sz="4000"/>
              <a:t/>
            </a:r>
            <a:br>
              <a:rPr lang="es-ES" sz="4000"/>
            </a:br>
            <a:endParaRPr lang="es-ES_tradnl" sz="4000"/>
          </a:p>
        </p:txBody>
      </p:sp>
      <p:sp>
        <p:nvSpPr>
          <p:cNvPr id="189443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endParaRPr lang="es-ES" sz="2800"/>
          </a:p>
        </p:txBody>
      </p:sp>
      <p:sp>
        <p:nvSpPr>
          <p:cNvPr id="18944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_tradnl" sz="2000"/>
          </a:p>
        </p:txBody>
      </p:sp>
      <p:sp>
        <p:nvSpPr>
          <p:cNvPr id="189445" name="Text Box 5"/>
          <p:cNvSpPr txBox="1">
            <a:spLocks noChangeArrowheads="1"/>
          </p:cNvSpPr>
          <p:nvPr/>
        </p:nvSpPr>
        <p:spPr bwMode="auto">
          <a:xfrm>
            <a:off x="5003800" y="3716338"/>
            <a:ext cx="863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grpSp>
        <p:nvGrpSpPr>
          <p:cNvPr id="189451" name="Group 11"/>
          <p:cNvGrpSpPr>
            <a:grpSpLocks/>
          </p:cNvGrpSpPr>
          <p:nvPr/>
        </p:nvGrpSpPr>
        <p:grpSpPr bwMode="auto">
          <a:xfrm>
            <a:off x="250825" y="2189163"/>
            <a:ext cx="8570913" cy="7935912"/>
            <a:chOff x="1424" y="1712"/>
            <a:chExt cx="13499" cy="12497"/>
          </a:xfrm>
        </p:grpSpPr>
        <p:pic>
          <p:nvPicPr>
            <p:cNvPr id="189452" name="Picture 12" descr="Copia de_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24" y="1712"/>
              <a:ext cx="13499" cy="12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9453" name="Rectangle 13"/>
            <p:cNvSpPr>
              <a:spLocks noChangeArrowheads="1"/>
            </p:cNvSpPr>
            <p:nvPr/>
          </p:nvSpPr>
          <p:spPr bwMode="auto">
            <a:xfrm>
              <a:off x="6278" y="5121"/>
              <a:ext cx="162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46304" tIns="73152" rIns="146304" bIns="73152"/>
            <a:lstStyle/>
            <a:p>
              <a:pPr algn="ctr"/>
              <a:r>
                <a:rPr lang="es-ES" sz="2200" b="1">
                  <a:solidFill>
                    <a:srgbClr val="000000"/>
                  </a:solidFill>
                </a:rPr>
                <a:t>2007</a:t>
              </a:r>
              <a:endParaRPr lang="es-ES_tradnl"/>
            </a:p>
          </p:txBody>
        </p:sp>
        <p:sp>
          <p:nvSpPr>
            <p:cNvPr id="189454" name="Rectangle 14"/>
            <p:cNvSpPr>
              <a:spLocks noChangeArrowheads="1"/>
            </p:cNvSpPr>
            <p:nvPr/>
          </p:nvSpPr>
          <p:spPr bwMode="auto">
            <a:xfrm>
              <a:off x="8618" y="4221"/>
              <a:ext cx="2160" cy="14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46304" tIns="73152" rIns="146304" bIns="73152"/>
            <a:lstStyle/>
            <a:p>
              <a:pPr algn="ctr"/>
              <a:endParaRPr lang="es-ES" sz="1400" b="1">
                <a:solidFill>
                  <a:srgbClr val="000000"/>
                </a:solidFill>
              </a:endParaRPr>
            </a:p>
            <a:p>
              <a:pPr algn="ctr"/>
              <a:endParaRPr lang="es-ES" sz="1200" b="1">
                <a:solidFill>
                  <a:srgbClr val="000000"/>
                </a:solidFill>
              </a:endParaRPr>
            </a:p>
            <a:p>
              <a:pPr algn="ctr"/>
              <a:r>
                <a:rPr lang="es-ES" sz="1600" b="1">
                  <a:solidFill>
                    <a:srgbClr val="000000"/>
                  </a:solidFill>
                </a:rPr>
                <a:t>ESMUCAN</a:t>
              </a:r>
              <a:endParaRPr lang="es-ES_tradnl"/>
            </a:p>
          </p:txBody>
        </p:sp>
        <p:sp>
          <p:nvSpPr>
            <p:cNvPr id="189455" name="Rectangle 15"/>
            <p:cNvSpPr>
              <a:spLocks noChangeArrowheads="1"/>
            </p:cNvSpPr>
            <p:nvPr/>
          </p:nvSpPr>
          <p:spPr bwMode="auto">
            <a:xfrm>
              <a:off x="11138" y="5301"/>
              <a:ext cx="324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46304" tIns="73152" rIns="146304" bIns="73152"/>
            <a:lstStyle/>
            <a:p>
              <a:endParaRPr lang="es-ES"/>
            </a:p>
          </p:txBody>
        </p:sp>
      </p:grpSp>
    </p:spTree>
  </p:cSld>
  <p:clrMapOvr>
    <a:masterClrMapping/>
  </p:clrMapOvr>
  <p:transition advTm="6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0" fill="hold"/>
                                        <p:tgtEl>
                                          <p:spTgt spid="189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0" fill="hold"/>
                                        <p:tgtEl>
                                          <p:spTgt spid="189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0"/>
                                        <p:tgtEl>
                                          <p:spTgt spid="189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59" presetClass="path" presetSubtype="0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 -0.04663  0.028 -0.08261  0.062 -0.08261  C 0.097 -0.08261  0.125 -0.04663  0.125 0  C 0.125 0.04663  0.153 0.08261  0.188 0.08261  C 0.222 0.08261  0.25 0.04663  0.25 0  E" pathEditMode="relative" ptsTypes="">
                                      <p:cBhvr>
                                        <p:cTn id="12" dur="10000" fill="hold"/>
                                        <p:tgtEl>
                                          <p:spTgt spid="1894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0"/>
                            </p:stCondLst>
                            <p:childTnLst>
                              <p:par>
                                <p:cTn id="14" presetID="63" presetClass="path" presetSubtype="0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5" dur="10000" fill="hold"/>
                                        <p:tgtEl>
                                          <p:spTgt spid="1894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0"/>
                            </p:stCondLst>
                            <p:childTnLst>
                              <p:par>
                                <p:cTn id="17" presetID="2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0"/>
                                        <p:tgtEl>
                                          <p:spTgt spid="189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0"/>
                                        <p:tgtEl>
                                          <p:spTgt spid="189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10000"/>
                                        <p:tgtEl>
                                          <p:spTgt spid="1894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189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/>
              <a:t>Nafarroa</a:t>
            </a:r>
            <a:br>
              <a:rPr lang="es-ES"/>
            </a:br>
            <a:r>
              <a:rPr lang="es-ES"/>
              <a:t>Navarra</a:t>
            </a:r>
            <a:endParaRPr lang="es-ES_tradnl"/>
          </a:p>
        </p:txBody>
      </p:sp>
      <p:sp>
        <p:nvSpPr>
          <p:cNvPr id="16077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endParaRPr lang="es-ES" sz="280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_tradnl" sz="2000"/>
          </a:p>
        </p:txBody>
      </p:sp>
      <p:sp>
        <p:nvSpPr>
          <p:cNvPr id="160773" name="Text Box 5"/>
          <p:cNvSpPr txBox="1">
            <a:spLocks noChangeArrowheads="1"/>
          </p:cNvSpPr>
          <p:nvPr/>
        </p:nvSpPr>
        <p:spPr bwMode="auto">
          <a:xfrm>
            <a:off x="5003800" y="3716338"/>
            <a:ext cx="863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grpSp>
        <p:nvGrpSpPr>
          <p:cNvPr id="160779" name="Group 11"/>
          <p:cNvGrpSpPr>
            <a:grpSpLocks/>
          </p:cNvGrpSpPr>
          <p:nvPr/>
        </p:nvGrpSpPr>
        <p:grpSpPr bwMode="auto">
          <a:xfrm>
            <a:off x="250825" y="2262188"/>
            <a:ext cx="8570913" cy="7935912"/>
            <a:chOff x="1424" y="1712"/>
            <a:chExt cx="13499" cy="12497"/>
          </a:xfrm>
        </p:grpSpPr>
        <p:pic>
          <p:nvPicPr>
            <p:cNvPr id="160780" name="Picture 12" descr="Copia de_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24" y="1712"/>
              <a:ext cx="13499" cy="12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0781" name="Rectangle 13"/>
            <p:cNvSpPr>
              <a:spLocks noChangeArrowheads="1"/>
            </p:cNvSpPr>
            <p:nvPr/>
          </p:nvSpPr>
          <p:spPr bwMode="auto">
            <a:xfrm>
              <a:off x="6278" y="5121"/>
              <a:ext cx="162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46304" tIns="73152" rIns="146304" bIns="73152"/>
            <a:lstStyle/>
            <a:p>
              <a:pPr algn="ctr"/>
              <a:r>
                <a:rPr lang="es-ES" sz="2200" b="1">
                  <a:solidFill>
                    <a:srgbClr val="000000"/>
                  </a:solidFill>
                </a:rPr>
                <a:t>1986</a:t>
              </a:r>
              <a:endParaRPr lang="es-ES_tradnl" sz="2200" b="1">
                <a:solidFill>
                  <a:srgbClr val="000000"/>
                </a:solidFill>
              </a:endParaRPr>
            </a:p>
          </p:txBody>
        </p:sp>
        <p:pic>
          <p:nvPicPr>
            <p:cNvPr id="160782" name="Picture 14" descr="cartel educadores copia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798" y="4221"/>
              <a:ext cx="1800" cy="1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 advTm="6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0" fill="hold"/>
                                        <p:tgtEl>
                                          <p:spTgt spid="160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0" fill="hold"/>
                                        <p:tgtEl>
                                          <p:spTgt spid="160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0"/>
                                        <p:tgtEl>
                                          <p:spTgt spid="160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59" presetClass="path" presetSubtype="0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 -0.04663  0.028 -0.08261  0.062 -0.08261  C 0.097 -0.08261  0.125 -0.04663  0.125 0  C 0.125 0.04663  0.153 0.08261  0.188 0.08261  C 0.222 0.08261  0.25 0.04663  0.25 0  E" pathEditMode="relative" ptsTypes="">
                                      <p:cBhvr>
                                        <p:cTn id="12" dur="10000" fill="hold"/>
                                        <p:tgtEl>
                                          <p:spTgt spid="1607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0"/>
                            </p:stCondLst>
                            <p:childTnLst>
                              <p:par>
                                <p:cTn id="14" presetID="63" presetClass="path" presetSubtype="0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5" dur="10000" fill="hold"/>
                                        <p:tgtEl>
                                          <p:spTgt spid="1607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0"/>
                            </p:stCondLst>
                            <p:childTnLst>
                              <p:par>
                                <p:cTn id="17" presetID="2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0"/>
                                        <p:tgtEl>
                                          <p:spTgt spid="160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0"/>
                                        <p:tgtEl>
                                          <p:spTgt spid="160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10000"/>
                                        <p:tgtEl>
                                          <p:spTgt spid="1607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160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4000"/>
              <a:t>ASEDES</a:t>
            </a:r>
            <a:br>
              <a:rPr lang="es-ES" sz="4000"/>
            </a:br>
            <a:r>
              <a:rPr lang="es-ES" sz="4000"/>
              <a:t>CGCEES </a:t>
            </a:r>
            <a:endParaRPr lang="es-ES_tradnl" sz="4000"/>
          </a:p>
        </p:txBody>
      </p:sp>
      <p:sp>
        <p:nvSpPr>
          <p:cNvPr id="17715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endParaRPr lang="es-ES" sz="2800"/>
          </a:p>
        </p:txBody>
      </p:sp>
      <p:sp>
        <p:nvSpPr>
          <p:cNvPr id="17715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_tradnl" sz="2000"/>
          </a:p>
        </p:txBody>
      </p:sp>
      <p:sp>
        <p:nvSpPr>
          <p:cNvPr id="177157" name="Text Box 5"/>
          <p:cNvSpPr txBox="1">
            <a:spLocks noChangeArrowheads="1"/>
          </p:cNvSpPr>
          <p:nvPr/>
        </p:nvSpPr>
        <p:spPr bwMode="auto">
          <a:xfrm>
            <a:off x="5003800" y="3716338"/>
            <a:ext cx="863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grpSp>
        <p:nvGrpSpPr>
          <p:cNvPr id="177163" name="Group 11"/>
          <p:cNvGrpSpPr>
            <a:grpSpLocks/>
          </p:cNvGrpSpPr>
          <p:nvPr/>
        </p:nvGrpSpPr>
        <p:grpSpPr bwMode="auto">
          <a:xfrm>
            <a:off x="250825" y="2333625"/>
            <a:ext cx="8570913" cy="7935913"/>
            <a:chOff x="1424" y="1712"/>
            <a:chExt cx="13499" cy="12497"/>
          </a:xfrm>
        </p:grpSpPr>
        <p:pic>
          <p:nvPicPr>
            <p:cNvPr id="177164" name="Picture 12" descr="Copia de_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24" y="1712"/>
              <a:ext cx="13499" cy="12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7165" name="Rectangle 13"/>
            <p:cNvSpPr>
              <a:spLocks noChangeArrowheads="1"/>
            </p:cNvSpPr>
            <p:nvPr/>
          </p:nvSpPr>
          <p:spPr bwMode="auto">
            <a:xfrm>
              <a:off x="6278" y="5121"/>
              <a:ext cx="162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46304" tIns="73152" rIns="146304" bIns="73152"/>
            <a:lstStyle/>
            <a:p>
              <a:pPr algn="ctr"/>
              <a:r>
                <a:rPr lang="es-ES" sz="1400" b="1">
                  <a:solidFill>
                    <a:srgbClr val="000000"/>
                  </a:solidFill>
                </a:rPr>
                <a:t>2000</a:t>
              </a:r>
            </a:p>
            <a:p>
              <a:pPr algn="ctr"/>
              <a:r>
                <a:rPr lang="es-ES_tradnl" sz="1400" b="1">
                  <a:solidFill>
                    <a:srgbClr val="000000"/>
                  </a:solidFill>
                </a:rPr>
                <a:t>2006</a:t>
              </a:r>
              <a:endParaRPr lang="es-ES_tradnl"/>
            </a:p>
          </p:txBody>
        </p:sp>
        <p:pic>
          <p:nvPicPr>
            <p:cNvPr id="177166" name="Picture 14" descr="Anagrama ASEDES"/>
            <p:cNvPicPr>
              <a:picLocks noChangeAspect="1" noChangeArrowheads="1"/>
            </p:cNvPicPr>
            <p:nvPr/>
          </p:nvPicPr>
          <p:blipFill>
            <a:blip r:embed="rId3" r:link="rId4"/>
            <a:srcRect/>
            <a:stretch>
              <a:fillRect/>
            </a:stretch>
          </p:blipFill>
          <p:spPr bwMode="auto">
            <a:xfrm>
              <a:off x="8608" y="4537"/>
              <a:ext cx="1990" cy="1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7167" name="Picture 15" descr="http://www.eduso.net/rededuso/img/logoconsejo.jpg"/>
            <p:cNvPicPr>
              <a:picLocks noChangeAspect="1" noChangeArrowheads="1"/>
            </p:cNvPicPr>
            <p:nvPr/>
          </p:nvPicPr>
          <p:blipFill>
            <a:blip r:embed="rId5" r:link="rId6"/>
            <a:srcRect/>
            <a:stretch>
              <a:fillRect/>
            </a:stretch>
          </p:blipFill>
          <p:spPr bwMode="auto">
            <a:xfrm>
              <a:off x="11318" y="5121"/>
              <a:ext cx="288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 advTm="6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77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77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0"/>
                                        <p:tgtEl>
                                          <p:spTgt spid="177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" presetID="59" presetClass="path" presetSubtype="0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 -0.04663  0.028 -0.08261  0.062 -0.08261  C 0.097 -0.08261  0.125 -0.04663  0.125 0  C 0.125 0.04663  0.153 0.08261  0.188 0.08261  C 0.222 0.08261  0.25 0.04663  0.25 0  E" pathEditMode="relative" ptsTypes="">
                                      <p:cBhvr>
                                        <p:cTn id="12" dur="5000" fill="hold"/>
                                        <p:tgtEl>
                                          <p:spTgt spid="1771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" presetID="63" presetClass="path" presetSubtype="0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5" dur="5000" fill="hold"/>
                                        <p:tgtEl>
                                          <p:spTgt spid="1771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0"/>
                            </p:stCondLst>
                            <p:childTnLst>
                              <p:par>
                                <p:cTn id="17" presetID="2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0"/>
                                        <p:tgtEl>
                                          <p:spTgt spid="177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0"/>
                                        <p:tgtEl>
                                          <p:spTgt spid="177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5000"/>
                                        <p:tgtEl>
                                          <p:spTgt spid="177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77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/>
              <a:t>Extremadura</a:t>
            </a:r>
            <a:endParaRPr lang="es-ES_tradnl"/>
          </a:p>
        </p:txBody>
      </p:sp>
      <p:sp>
        <p:nvSpPr>
          <p:cNvPr id="183299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endParaRPr lang="es-ES" sz="2800"/>
          </a:p>
        </p:txBody>
      </p:sp>
      <p:sp>
        <p:nvSpPr>
          <p:cNvPr id="18330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_tradnl" sz="2000"/>
          </a:p>
        </p:txBody>
      </p:sp>
      <p:sp>
        <p:nvSpPr>
          <p:cNvPr id="183301" name="Text Box 5"/>
          <p:cNvSpPr txBox="1">
            <a:spLocks noChangeArrowheads="1"/>
          </p:cNvSpPr>
          <p:nvPr/>
        </p:nvSpPr>
        <p:spPr bwMode="auto">
          <a:xfrm>
            <a:off x="5003800" y="3716338"/>
            <a:ext cx="863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grpSp>
        <p:nvGrpSpPr>
          <p:cNvPr id="183306" name="Group 10"/>
          <p:cNvGrpSpPr>
            <a:grpSpLocks/>
          </p:cNvGrpSpPr>
          <p:nvPr/>
        </p:nvGrpSpPr>
        <p:grpSpPr bwMode="auto">
          <a:xfrm>
            <a:off x="322263" y="2262188"/>
            <a:ext cx="8570912" cy="7935912"/>
            <a:chOff x="1424" y="1712"/>
            <a:chExt cx="13499" cy="12497"/>
          </a:xfrm>
        </p:grpSpPr>
        <p:pic>
          <p:nvPicPr>
            <p:cNvPr id="183307" name="Picture 11" descr="Copia de_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24" y="1712"/>
              <a:ext cx="13499" cy="12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3308" name="Rectangle 12"/>
            <p:cNvSpPr>
              <a:spLocks noChangeArrowheads="1"/>
            </p:cNvSpPr>
            <p:nvPr/>
          </p:nvSpPr>
          <p:spPr bwMode="auto">
            <a:xfrm>
              <a:off x="6278" y="5121"/>
              <a:ext cx="162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46304" tIns="73152" rIns="146304" bIns="73152"/>
            <a:lstStyle/>
            <a:p>
              <a:pPr algn="ctr"/>
              <a:r>
                <a:rPr lang="es-ES" sz="2200" b="1">
                  <a:solidFill>
                    <a:srgbClr val="000000"/>
                  </a:solidFill>
                </a:rPr>
                <a:t>1988</a:t>
              </a:r>
              <a:endParaRPr lang="es-ES_tradnl"/>
            </a:p>
          </p:txBody>
        </p:sp>
        <p:pic>
          <p:nvPicPr>
            <p:cNvPr id="183309" name="Picture 13" descr="ntcim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1858" y="4581"/>
              <a:ext cx="1620" cy="14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3310" name="Rectangle 14"/>
            <p:cNvSpPr>
              <a:spLocks noChangeArrowheads="1"/>
            </p:cNvSpPr>
            <p:nvPr/>
          </p:nvSpPr>
          <p:spPr bwMode="auto">
            <a:xfrm>
              <a:off x="8618" y="4221"/>
              <a:ext cx="216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46304" tIns="73152" rIns="146304" bIns="73152"/>
            <a:lstStyle/>
            <a:p>
              <a:pPr algn="ctr"/>
              <a:r>
                <a:rPr lang="es-ES" sz="1600" b="1">
                  <a:solidFill>
                    <a:srgbClr val="000000"/>
                  </a:solidFill>
                </a:rPr>
                <a:t>APESEX</a:t>
              </a:r>
              <a:endParaRPr lang="es-ES_tradnl"/>
            </a:p>
          </p:txBody>
        </p:sp>
        <p:pic>
          <p:nvPicPr>
            <p:cNvPr id="183311" name="Picture 15" descr="LOGOAEXEDESbmp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8910" y="4882"/>
              <a:ext cx="1508" cy="1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 advTm="6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0" fill="hold"/>
                                        <p:tgtEl>
                                          <p:spTgt spid="183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0" fill="hold"/>
                                        <p:tgtEl>
                                          <p:spTgt spid="183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0"/>
                                        <p:tgtEl>
                                          <p:spTgt spid="183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59" presetClass="path" presetSubtype="0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 -0.04663  0.028 -0.08261  0.062 -0.08261  C 0.097 -0.08261  0.125 -0.04663  0.125 0  C 0.125 0.04663  0.153 0.08261  0.188 0.08261  C 0.222 0.08261  0.25 0.04663  0.25 0  E" pathEditMode="relative" ptsTypes="">
                                      <p:cBhvr>
                                        <p:cTn id="12" dur="10000" fill="hold"/>
                                        <p:tgtEl>
                                          <p:spTgt spid="1833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0"/>
                            </p:stCondLst>
                            <p:childTnLst>
                              <p:par>
                                <p:cTn id="14" presetID="63" presetClass="path" presetSubtype="0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5" dur="10000" fill="hold"/>
                                        <p:tgtEl>
                                          <p:spTgt spid="1833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0"/>
                            </p:stCondLst>
                            <p:childTnLst>
                              <p:par>
                                <p:cTn id="17" presetID="2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0"/>
                                        <p:tgtEl>
                                          <p:spTgt spid="183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0"/>
                                        <p:tgtEl>
                                          <p:spTgt spid="183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10000"/>
                                        <p:tgtEl>
                                          <p:spTgt spid="1833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183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/>
              <a:t>Galicia</a:t>
            </a:r>
            <a:endParaRPr lang="es-ES_tradnl"/>
          </a:p>
        </p:txBody>
      </p:sp>
      <p:sp>
        <p:nvSpPr>
          <p:cNvPr id="16179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endParaRPr lang="es-ES" sz="2800"/>
          </a:p>
        </p:txBody>
      </p:sp>
      <p:sp>
        <p:nvSpPr>
          <p:cNvPr id="16179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_tradnl" sz="2000"/>
          </a:p>
        </p:txBody>
      </p:sp>
      <p:sp>
        <p:nvSpPr>
          <p:cNvPr id="161797" name="Text Box 5"/>
          <p:cNvSpPr txBox="1">
            <a:spLocks noChangeArrowheads="1"/>
          </p:cNvSpPr>
          <p:nvPr/>
        </p:nvSpPr>
        <p:spPr bwMode="auto">
          <a:xfrm>
            <a:off x="5003800" y="3716338"/>
            <a:ext cx="863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grpSp>
        <p:nvGrpSpPr>
          <p:cNvPr id="161802" name="Group 10"/>
          <p:cNvGrpSpPr>
            <a:grpSpLocks/>
          </p:cNvGrpSpPr>
          <p:nvPr/>
        </p:nvGrpSpPr>
        <p:grpSpPr bwMode="auto">
          <a:xfrm>
            <a:off x="323850" y="2189163"/>
            <a:ext cx="8570913" cy="7935912"/>
            <a:chOff x="1424" y="1712"/>
            <a:chExt cx="13499" cy="12497"/>
          </a:xfrm>
        </p:grpSpPr>
        <p:pic>
          <p:nvPicPr>
            <p:cNvPr id="161803" name="Picture 11" descr="Copia de_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24" y="1712"/>
              <a:ext cx="13499" cy="12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1804" name="Rectangle 12"/>
            <p:cNvSpPr>
              <a:spLocks noChangeArrowheads="1"/>
            </p:cNvSpPr>
            <p:nvPr/>
          </p:nvSpPr>
          <p:spPr bwMode="auto">
            <a:xfrm>
              <a:off x="6278" y="5121"/>
              <a:ext cx="162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46304" tIns="73152" rIns="146304" bIns="73152"/>
            <a:lstStyle/>
            <a:p>
              <a:pPr algn="ctr"/>
              <a:r>
                <a:rPr lang="es-ES" sz="2200" b="1">
                  <a:solidFill>
                    <a:srgbClr val="000000"/>
                  </a:solidFill>
                </a:rPr>
                <a:t>1991</a:t>
              </a:r>
              <a:endParaRPr lang="es-ES_tradnl" sz="2200" b="1">
                <a:solidFill>
                  <a:srgbClr val="000000"/>
                </a:solidFill>
              </a:endParaRPr>
            </a:p>
          </p:txBody>
        </p:sp>
        <p:pic>
          <p:nvPicPr>
            <p:cNvPr id="161805" name="Picture 13" descr="Logo_APES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798" y="4581"/>
              <a:ext cx="1620" cy="9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1806" name="Picture 14" descr="Imagotipo_color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1318" y="4941"/>
              <a:ext cx="270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 advTm="6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0" fill="hold"/>
                                        <p:tgtEl>
                                          <p:spTgt spid="161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0" fill="hold"/>
                                        <p:tgtEl>
                                          <p:spTgt spid="161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0"/>
                                        <p:tgtEl>
                                          <p:spTgt spid="161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59" presetClass="path" presetSubtype="0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 -0.04663  0.028 -0.08261  0.062 -0.08261  C 0.097 -0.08261  0.125 -0.04663  0.125 0  C 0.125 0.04663  0.153 0.08261  0.188 0.08261  C 0.222 0.08261  0.25 0.04663  0.25 0  E" pathEditMode="relative" ptsTypes="">
                                      <p:cBhvr>
                                        <p:cTn id="12" dur="10000" fill="hold"/>
                                        <p:tgtEl>
                                          <p:spTgt spid="1618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0"/>
                            </p:stCondLst>
                            <p:childTnLst>
                              <p:par>
                                <p:cTn id="14" presetID="63" presetClass="path" presetSubtype="0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5" dur="10000" fill="hold"/>
                                        <p:tgtEl>
                                          <p:spTgt spid="1618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0"/>
                            </p:stCondLst>
                            <p:childTnLst>
                              <p:par>
                                <p:cTn id="17" presetID="2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0"/>
                                        <p:tgtEl>
                                          <p:spTgt spid="161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0"/>
                                        <p:tgtEl>
                                          <p:spTgt spid="161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10000"/>
                                        <p:tgtEl>
                                          <p:spTgt spid="1618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161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/>
              <a:t>Andalucía</a:t>
            </a:r>
            <a:endParaRPr lang="es-ES_tradnl"/>
          </a:p>
        </p:txBody>
      </p:sp>
      <p:sp>
        <p:nvSpPr>
          <p:cNvPr id="162819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endParaRPr lang="es-ES" sz="2800"/>
          </a:p>
        </p:txBody>
      </p:sp>
      <p:sp>
        <p:nvSpPr>
          <p:cNvPr id="16282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_tradnl" sz="2000"/>
          </a:p>
        </p:txBody>
      </p:sp>
      <p:sp>
        <p:nvSpPr>
          <p:cNvPr id="162821" name="Text Box 5"/>
          <p:cNvSpPr txBox="1">
            <a:spLocks noChangeArrowheads="1"/>
          </p:cNvSpPr>
          <p:nvPr/>
        </p:nvSpPr>
        <p:spPr bwMode="auto">
          <a:xfrm>
            <a:off x="5003800" y="3716338"/>
            <a:ext cx="863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grpSp>
        <p:nvGrpSpPr>
          <p:cNvPr id="162832" name="Group 16"/>
          <p:cNvGrpSpPr>
            <a:grpSpLocks/>
          </p:cNvGrpSpPr>
          <p:nvPr/>
        </p:nvGrpSpPr>
        <p:grpSpPr bwMode="auto">
          <a:xfrm>
            <a:off x="250825" y="2262188"/>
            <a:ext cx="8570913" cy="7935912"/>
            <a:chOff x="158" y="1289"/>
            <a:chExt cx="5399" cy="4999"/>
          </a:xfrm>
        </p:grpSpPr>
        <p:pic>
          <p:nvPicPr>
            <p:cNvPr id="162828" name="Picture 12" descr="Copia de_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58" y="1289"/>
              <a:ext cx="5399" cy="4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2829" name="Rectangle 13"/>
            <p:cNvSpPr>
              <a:spLocks noChangeArrowheads="1"/>
            </p:cNvSpPr>
            <p:nvPr/>
          </p:nvSpPr>
          <p:spPr bwMode="auto">
            <a:xfrm>
              <a:off x="2099" y="2653"/>
              <a:ext cx="64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46304" tIns="73152" rIns="146304" bIns="73152"/>
            <a:lstStyle/>
            <a:p>
              <a:pPr algn="ctr"/>
              <a:r>
                <a:rPr lang="es-ES" sz="2200" b="1">
                  <a:solidFill>
                    <a:srgbClr val="000000"/>
                  </a:solidFill>
                </a:rPr>
                <a:t>1991</a:t>
              </a:r>
              <a:endParaRPr lang="es-ES_tradnl" sz="2200" b="1">
                <a:solidFill>
                  <a:srgbClr val="000000"/>
                </a:solidFill>
              </a:endParaRPr>
            </a:p>
          </p:txBody>
        </p:sp>
        <p:pic>
          <p:nvPicPr>
            <p:cNvPr id="162830" name="Picture 14" descr="Apesa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107" y="2509"/>
              <a:ext cx="714" cy="348"/>
            </a:xfrm>
            <a:prstGeom prst="rect">
              <a:avLst/>
            </a:prstGeom>
            <a:noFill/>
            <a:ln w="6350">
              <a:solidFill>
                <a:srgbClr val="008000"/>
              </a:solidFill>
              <a:miter lim="800000"/>
              <a:headEnd/>
              <a:tailEnd/>
            </a:ln>
            <a:effectLst/>
          </p:spPr>
        </p:pic>
        <p:pic>
          <p:nvPicPr>
            <p:cNvPr id="162831" name="Picture 15" descr="copesa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187" y="2581"/>
              <a:ext cx="959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 advTm="6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0" fill="hold"/>
                                        <p:tgtEl>
                                          <p:spTgt spid="162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0" fill="hold"/>
                                        <p:tgtEl>
                                          <p:spTgt spid="162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0"/>
                                        <p:tgtEl>
                                          <p:spTgt spid="162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59" presetClass="path" presetSubtype="0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 -0.04663  0.028 -0.08261  0.062 -0.08261  C 0.097 -0.08261  0.125 -0.04663  0.125 0  C 0.125 0.04663  0.153 0.08261  0.188 0.08261  C 0.222 0.08261  0.25 0.04663  0.25 0  E" pathEditMode="relative" ptsTypes="">
                                      <p:cBhvr>
                                        <p:cTn id="12" dur="10000" fill="hold"/>
                                        <p:tgtEl>
                                          <p:spTgt spid="1628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0"/>
                            </p:stCondLst>
                            <p:childTnLst>
                              <p:par>
                                <p:cTn id="14" presetID="63" presetClass="path" presetSubtype="0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5" dur="10000" fill="hold"/>
                                        <p:tgtEl>
                                          <p:spTgt spid="1628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0"/>
                            </p:stCondLst>
                            <p:childTnLst>
                              <p:par>
                                <p:cTn id="17" presetID="2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0"/>
                                        <p:tgtEl>
                                          <p:spTgt spid="162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0"/>
                                        <p:tgtEl>
                                          <p:spTgt spid="162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10000"/>
                                        <p:tgtEl>
                                          <p:spTgt spid="1628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162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/>
              <a:t>Comunidad de Madrid</a:t>
            </a:r>
            <a:endParaRPr lang="es-ES_tradnl"/>
          </a:p>
        </p:txBody>
      </p:sp>
      <p:sp>
        <p:nvSpPr>
          <p:cNvPr id="163843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endParaRPr lang="es-ES" sz="2800"/>
          </a:p>
        </p:txBody>
      </p:sp>
      <p:sp>
        <p:nvSpPr>
          <p:cNvPr id="16384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_tradnl" sz="2000"/>
          </a:p>
        </p:txBody>
      </p:sp>
      <p:sp>
        <p:nvSpPr>
          <p:cNvPr id="163845" name="Text Box 5"/>
          <p:cNvSpPr txBox="1">
            <a:spLocks noChangeArrowheads="1"/>
          </p:cNvSpPr>
          <p:nvPr/>
        </p:nvSpPr>
        <p:spPr bwMode="auto">
          <a:xfrm>
            <a:off x="5003800" y="3716338"/>
            <a:ext cx="863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grpSp>
        <p:nvGrpSpPr>
          <p:cNvPr id="163851" name="Group 11"/>
          <p:cNvGrpSpPr>
            <a:grpSpLocks/>
          </p:cNvGrpSpPr>
          <p:nvPr/>
        </p:nvGrpSpPr>
        <p:grpSpPr bwMode="auto">
          <a:xfrm>
            <a:off x="322263" y="2262188"/>
            <a:ext cx="8570912" cy="7935912"/>
            <a:chOff x="1424" y="1712"/>
            <a:chExt cx="13499" cy="12497"/>
          </a:xfrm>
        </p:grpSpPr>
        <p:pic>
          <p:nvPicPr>
            <p:cNvPr id="163852" name="Picture 12" descr="Copia de_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24" y="1712"/>
              <a:ext cx="13499" cy="12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3853" name="Rectangle 13"/>
            <p:cNvSpPr>
              <a:spLocks noChangeArrowheads="1"/>
            </p:cNvSpPr>
            <p:nvPr/>
          </p:nvSpPr>
          <p:spPr bwMode="auto">
            <a:xfrm>
              <a:off x="6278" y="5121"/>
              <a:ext cx="162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46304" tIns="73152" rIns="146304" bIns="73152"/>
            <a:lstStyle/>
            <a:p>
              <a:pPr algn="ctr"/>
              <a:r>
                <a:rPr lang="es-ES" sz="2200" b="1">
                  <a:solidFill>
                    <a:srgbClr val="000000"/>
                  </a:solidFill>
                </a:rPr>
                <a:t>1991</a:t>
              </a:r>
              <a:endParaRPr lang="es-ES_tradnl" sz="2200" b="1">
                <a:solidFill>
                  <a:srgbClr val="000000"/>
                </a:solidFill>
              </a:endParaRPr>
            </a:p>
          </p:txBody>
        </p:sp>
        <p:pic>
          <p:nvPicPr>
            <p:cNvPr id="163854" name="Picture 1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1318" y="5121"/>
              <a:ext cx="270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3855" name="Text Box 15"/>
            <p:cNvSpPr txBox="1">
              <a:spLocks noChangeArrowheads="1"/>
            </p:cNvSpPr>
            <p:nvPr/>
          </p:nvSpPr>
          <p:spPr bwMode="auto">
            <a:xfrm>
              <a:off x="8618" y="4941"/>
              <a:ext cx="198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s-ES_tradnl" sz="2100" b="1"/>
                <a:t>APESM</a:t>
              </a:r>
              <a:endParaRPr lang="es-ES_tradnl"/>
            </a:p>
          </p:txBody>
        </p:sp>
      </p:grpSp>
    </p:spTree>
  </p:cSld>
  <p:clrMapOvr>
    <a:masterClrMapping/>
  </p:clrMapOvr>
  <p:transition advTm="6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0" fill="hold"/>
                                        <p:tgtEl>
                                          <p:spTgt spid="163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0" fill="hold"/>
                                        <p:tgtEl>
                                          <p:spTgt spid="163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0"/>
                                        <p:tgtEl>
                                          <p:spTgt spid="163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59" presetClass="path" presetSubtype="0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 -0.04663  0.028 -0.08261  0.062 -0.08261  C 0.097 -0.08261  0.125 -0.04663  0.125 0  C 0.125 0.04663  0.153 0.08261  0.188 0.08261  C 0.222 0.08261  0.25 0.04663  0.25 0  E" pathEditMode="relative" ptsTypes="">
                                      <p:cBhvr>
                                        <p:cTn id="12" dur="10000" fill="hold"/>
                                        <p:tgtEl>
                                          <p:spTgt spid="1638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0"/>
                            </p:stCondLst>
                            <p:childTnLst>
                              <p:par>
                                <p:cTn id="14" presetID="63" presetClass="path" presetSubtype="0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5" dur="10000" fill="hold"/>
                                        <p:tgtEl>
                                          <p:spTgt spid="1638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0"/>
                            </p:stCondLst>
                            <p:childTnLst>
                              <p:par>
                                <p:cTn id="17" presetID="2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0"/>
                                        <p:tgtEl>
                                          <p:spTgt spid="163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0"/>
                                        <p:tgtEl>
                                          <p:spTgt spid="163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10000"/>
                                        <p:tgtEl>
                                          <p:spTgt spid="1638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163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/>
              <a:t>Región de Murcia</a:t>
            </a:r>
            <a:endParaRPr lang="es-ES_tradnl"/>
          </a:p>
        </p:txBody>
      </p:sp>
      <p:sp>
        <p:nvSpPr>
          <p:cNvPr id="16486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endParaRPr lang="es-ES" sz="2800"/>
          </a:p>
        </p:txBody>
      </p:sp>
      <p:sp>
        <p:nvSpPr>
          <p:cNvPr id="16486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_tradnl" sz="2000"/>
          </a:p>
        </p:txBody>
      </p:sp>
      <p:sp>
        <p:nvSpPr>
          <p:cNvPr id="164869" name="Text Box 5"/>
          <p:cNvSpPr txBox="1">
            <a:spLocks noChangeArrowheads="1"/>
          </p:cNvSpPr>
          <p:nvPr/>
        </p:nvSpPr>
        <p:spPr bwMode="auto">
          <a:xfrm>
            <a:off x="5003800" y="3716338"/>
            <a:ext cx="863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grpSp>
        <p:nvGrpSpPr>
          <p:cNvPr id="164875" name="Group 11"/>
          <p:cNvGrpSpPr>
            <a:grpSpLocks/>
          </p:cNvGrpSpPr>
          <p:nvPr/>
        </p:nvGrpSpPr>
        <p:grpSpPr bwMode="auto">
          <a:xfrm>
            <a:off x="323850" y="2262188"/>
            <a:ext cx="8570913" cy="7935912"/>
            <a:chOff x="1424" y="1712"/>
            <a:chExt cx="13499" cy="12497"/>
          </a:xfrm>
        </p:grpSpPr>
        <p:pic>
          <p:nvPicPr>
            <p:cNvPr id="164876" name="Picture 12" descr="Copia de_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24" y="1712"/>
              <a:ext cx="13499" cy="12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4877" name="Rectangle 13"/>
            <p:cNvSpPr>
              <a:spLocks noChangeArrowheads="1"/>
            </p:cNvSpPr>
            <p:nvPr/>
          </p:nvSpPr>
          <p:spPr bwMode="auto">
            <a:xfrm>
              <a:off x="6278" y="5121"/>
              <a:ext cx="162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46304" tIns="73152" rIns="146304" bIns="73152"/>
            <a:lstStyle/>
            <a:p>
              <a:pPr algn="ctr"/>
              <a:r>
                <a:rPr lang="es-ES" sz="2200" b="1">
                  <a:solidFill>
                    <a:srgbClr val="000000"/>
                  </a:solidFill>
                </a:rPr>
                <a:t>1992</a:t>
              </a:r>
              <a:endParaRPr lang="es-ES_tradnl"/>
            </a:p>
          </p:txBody>
        </p:sp>
        <p:pic>
          <p:nvPicPr>
            <p:cNvPr id="164878" name="Picture 14" descr="http://www.eduso.net/red/imgred/logoapesrm.gif"/>
            <p:cNvPicPr>
              <a:picLocks noChangeAspect="1" noChangeArrowheads="1"/>
            </p:cNvPicPr>
            <p:nvPr/>
          </p:nvPicPr>
          <p:blipFill>
            <a:blip r:embed="rId3" r:link="rId4"/>
            <a:srcRect/>
            <a:stretch>
              <a:fillRect/>
            </a:stretch>
          </p:blipFill>
          <p:spPr bwMode="auto">
            <a:xfrm>
              <a:off x="8798" y="4761"/>
              <a:ext cx="1800" cy="8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4879" name="Picture 15" descr="Logo CPESRM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1318" y="5121"/>
              <a:ext cx="270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 advTm="6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0" fill="hold"/>
                                        <p:tgtEl>
                                          <p:spTgt spid="164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0" fill="hold"/>
                                        <p:tgtEl>
                                          <p:spTgt spid="164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0"/>
                                        <p:tgtEl>
                                          <p:spTgt spid="164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59" presetClass="path" presetSubtype="0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 -0.04663  0.028 -0.08261  0.062 -0.08261  C 0.097 -0.08261  0.125 -0.04663  0.125 0  C 0.125 0.04663  0.153 0.08261  0.188 0.08261  C 0.222 0.08261  0.25 0.04663  0.25 0  E" pathEditMode="relative" ptsTypes="">
                                      <p:cBhvr>
                                        <p:cTn id="12" dur="10000" fill="hold"/>
                                        <p:tgtEl>
                                          <p:spTgt spid="1648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0"/>
                            </p:stCondLst>
                            <p:childTnLst>
                              <p:par>
                                <p:cTn id="14" presetID="63" presetClass="path" presetSubtype="0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5" dur="10000" fill="hold"/>
                                        <p:tgtEl>
                                          <p:spTgt spid="1648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0"/>
                            </p:stCondLst>
                            <p:childTnLst>
                              <p:par>
                                <p:cTn id="17" presetID="2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0"/>
                                        <p:tgtEl>
                                          <p:spTgt spid="164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0"/>
                                        <p:tgtEl>
                                          <p:spTgt spid="164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10000"/>
                                        <p:tgtEl>
                                          <p:spTgt spid="1648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164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/>
              <a:t>Illes Balears</a:t>
            </a:r>
            <a:br>
              <a:rPr lang="es-ES"/>
            </a:br>
            <a:r>
              <a:rPr lang="es-ES"/>
              <a:t>Islas Baleares</a:t>
            </a:r>
            <a:endParaRPr lang="es-ES_tradnl"/>
          </a:p>
        </p:txBody>
      </p:sp>
      <p:sp>
        <p:nvSpPr>
          <p:cNvPr id="16589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endParaRPr lang="es-ES" sz="2800"/>
          </a:p>
        </p:txBody>
      </p:sp>
      <p:sp>
        <p:nvSpPr>
          <p:cNvPr id="16589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_tradnl" sz="2000"/>
          </a:p>
        </p:txBody>
      </p:sp>
      <p:sp>
        <p:nvSpPr>
          <p:cNvPr id="165893" name="Text Box 5"/>
          <p:cNvSpPr txBox="1">
            <a:spLocks noChangeArrowheads="1"/>
          </p:cNvSpPr>
          <p:nvPr/>
        </p:nvSpPr>
        <p:spPr bwMode="auto">
          <a:xfrm>
            <a:off x="5003800" y="3716338"/>
            <a:ext cx="863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grpSp>
        <p:nvGrpSpPr>
          <p:cNvPr id="165899" name="Group 11"/>
          <p:cNvGrpSpPr>
            <a:grpSpLocks/>
          </p:cNvGrpSpPr>
          <p:nvPr/>
        </p:nvGrpSpPr>
        <p:grpSpPr bwMode="auto">
          <a:xfrm>
            <a:off x="322263" y="2262188"/>
            <a:ext cx="8570912" cy="7935912"/>
            <a:chOff x="1424" y="1712"/>
            <a:chExt cx="13499" cy="12497"/>
          </a:xfrm>
        </p:grpSpPr>
        <p:pic>
          <p:nvPicPr>
            <p:cNvPr id="165900" name="Picture 12" descr="Copia de_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424" y="1712"/>
              <a:ext cx="13499" cy="12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5901" name="Rectangle 13"/>
            <p:cNvSpPr>
              <a:spLocks noChangeArrowheads="1"/>
            </p:cNvSpPr>
            <p:nvPr/>
          </p:nvSpPr>
          <p:spPr bwMode="auto">
            <a:xfrm>
              <a:off x="6278" y="5121"/>
              <a:ext cx="162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46304" tIns="73152" rIns="146304" bIns="73152"/>
            <a:lstStyle/>
            <a:p>
              <a:pPr algn="ctr"/>
              <a:r>
                <a:rPr lang="es-ES" sz="2200" b="1">
                  <a:solidFill>
                    <a:srgbClr val="000000"/>
                  </a:solidFill>
                </a:rPr>
                <a:t>1993</a:t>
              </a:r>
              <a:endParaRPr lang="es-ES_tradnl"/>
            </a:p>
          </p:txBody>
        </p:sp>
        <p:graphicFrame>
          <p:nvGraphicFramePr>
            <p:cNvPr id="165902" name="Object 14"/>
            <p:cNvGraphicFramePr>
              <a:graphicFrameLocks noChangeAspect="1"/>
            </p:cNvGraphicFramePr>
            <p:nvPr/>
          </p:nvGraphicFramePr>
          <p:xfrm>
            <a:off x="8798" y="4674"/>
            <a:ext cx="1729" cy="1167"/>
          </p:xfrm>
          <a:graphic>
            <a:graphicData uri="http://schemas.openxmlformats.org/presentationml/2006/ole">
              <p:oleObj spid="_x0000_s165902" name="Bitmap Image" r:id="rId4" imgW="3809524" imgH="2857899" progId="Paint.Picture">
                <p:embed/>
              </p:oleObj>
            </a:graphicData>
          </a:graphic>
        </p:graphicFrame>
        <p:pic>
          <p:nvPicPr>
            <p:cNvPr id="165903" name="Picture 15" descr="ceesib-ONES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1858" y="4941"/>
              <a:ext cx="1800" cy="108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 advTm="6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0" fill="hold"/>
                                        <p:tgtEl>
                                          <p:spTgt spid="165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0" fill="hold"/>
                                        <p:tgtEl>
                                          <p:spTgt spid="165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0"/>
                                        <p:tgtEl>
                                          <p:spTgt spid="165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59" presetClass="path" presetSubtype="0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 -0.04663  0.028 -0.08261  0.062 -0.08261  C 0.097 -0.08261  0.125 -0.04663  0.125 0  C 0.125 0.04663  0.153 0.08261  0.188 0.08261  C 0.222 0.08261  0.25 0.04663  0.25 0  E" pathEditMode="relative" ptsTypes="">
                                      <p:cBhvr>
                                        <p:cTn id="12" dur="10000" fill="hold"/>
                                        <p:tgtEl>
                                          <p:spTgt spid="1658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0"/>
                            </p:stCondLst>
                            <p:childTnLst>
                              <p:par>
                                <p:cTn id="14" presetID="63" presetClass="path" presetSubtype="0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5" dur="10000" fill="hold"/>
                                        <p:tgtEl>
                                          <p:spTgt spid="1658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0"/>
                            </p:stCondLst>
                            <p:childTnLst>
                              <p:par>
                                <p:cTn id="17" presetID="2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0"/>
                                        <p:tgtEl>
                                          <p:spTgt spid="165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0"/>
                                        <p:tgtEl>
                                          <p:spTgt spid="165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10000"/>
                                        <p:tgtEl>
                                          <p:spTgt spid="1658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165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/>
              <a:t>Aragón</a:t>
            </a:r>
            <a:endParaRPr lang="es-ES_tradnl"/>
          </a:p>
        </p:txBody>
      </p:sp>
      <p:sp>
        <p:nvSpPr>
          <p:cNvPr id="16691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endParaRPr lang="es-ES" sz="2800"/>
          </a:p>
        </p:txBody>
      </p:sp>
      <p:sp>
        <p:nvSpPr>
          <p:cNvPr id="16691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" sz="2000"/>
          </a:p>
          <a:p>
            <a:pPr>
              <a:lnSpc>
                <a:spcPct val="80000"/>
              </a:lnSpc>
            </a:pPr>
            <a:endParaRPr lang="es-ES_tradnl" sz="2000"/>
          </a:p>
        </p:txBody>
      </p:sp>
      <p:sp>
        <p:nvSpPr>
          <p:cNvPr id="166917" name="Text Box 5"/>
          <p:cNvSpPr txBox="1">
            <a:spLocks noChangeArrowheads="1"/>
          </p:cNvSpPr>
          <p:nvPr/>
        </p:nvSpPr>
        <p:spPr bwMode="auto">
          <a:xfrm>
            <a:off x="5003800" y="3716338"/>
            <a:ext cx="863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grpSp>
        <p:nvGrpSpPr>
          <p:cNvPr id="166923" name="Group 11"/>
          <p:cNvGrpSpPr>
            <a:grpSpLocks/>
          </p:cNvGrpSpPr>
          <p:nvPr/>
        </p:nvGrpSpPr>
        <p:grpSpPr bwMode="auto">
          <a:xfrm>
            <a:off x="323850" y="2276475"/>
            <a:ext cx="8570913" cy="7935913"/>
            <a:chOff x="1424" y="1712"/>
            <a:chExt cx="13499" cy="12497"/>
          </a:xfrm>
        </p:grpSpPr>
        <p:pic>
          <p:nvPicPr>
            <p:cNvPr id="166924" name="Picture 12" descr="Copia de_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24" y="1712"/>
              <a:ext cx="13499" cy="12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6925" name="Rectangle 13"/>
            <p:cNvSpPr>
              <a:spLocks noChangeArrowheads="1"/>
            </p:cNvSpPr>
            <p:nvPr/>
          </p:nvSpPr>
          <p:spPr bwMode="auto">
            <a:xfrm>
              <a:off x="6278" y="5121"/>
              <a:ext cx="162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46304" tIns="73152" rIns="146304" bIns="73152"/>
            <a:lstStyle/>
            <a:p>
              <a:pPr algn="ctr"/>
              <a:r>
                <a:rPr lang="es-ES" sz="2200" b="1">
                  <a:solidFill>
                    <a:srgbClr val="000000"/>
                  </a:solidFill>
                </a:rPr>
                <a:t>1994</a:t>
              </a:r>
              <a:endParaRPr lang="es-ES_tradnl"/>
            </a:p>
          </p:txBody>
        </p:sp>
        <p:pic>
          <p:nvPicPr>
            <p:cNvPr id="166926" name="Picture 1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798" y="4761"/>
              <a:ext cx="1800" cy="10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6927" name="Picture 15" descr="logo cees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1318" y="5121"/>
              <a:ext cx="270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 advTm="6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0" fill="hold"/>
                                        <p:tgtEl>
                                          <p:spTgt spid="166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0" fill="hold"/>
                                        <p:tgtEl>
                                          <p:spTgt spid="166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0"/>
                                        <p:tgtEl>
                                          <p:spTgt spid="166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59" presetClass="path" presetSubtype="0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 -0.04663  0.028 -0.08261  0.062 -0.08261  C 0.097 -0.08261  0.125 -0.04663  0.125 0  C 0.125 0.04663  0.153 0.08261  0.188 0.08261  C 0.222 0.08261  0.25 0.04663  0.25 0  E" pathEditMode="relative" ptsTypes="">
                                      <p:cBhvr>
                                        <p:cTn id="12" dur="10000" fill="hold"/>
                                        <p:tgtEl>
                                          <p:spTgt spid="1669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0"/>
                            </p:stCondLst>
                            <p:childTnLst>
                              <p:par>
                                <p:cTn id="14" presetID="63" presetClass="path" presetSubtype="0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5" dur="10000" fill="hold"/>
                                        <p:tgtEl>
                                          <p:spTgt spid="1669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0"/>
                            </p:stCondLst>
                            <p:childTnLst>
                              <p:par>
                                <p:cTn id="17" presetID="2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0"/>
                                        <p:tgtEl>
                                          <p:spTgt spid="166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0"/>
                                        <p:tgtEl>
                                          <p:spTgt spid="166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10000"/>
                                        <p:tgtEl>
                                          <p:spTgt spid="1669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166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íxel">
  <a:themeElements>
    <a:clrScheme name="Píxel 10">
      <a:dk1>
        <a:srgbClr val="000000"/>
      </a:dk1>
      <a:lt1>
        <a:srgbClr val="FFFFFF"/>
      </a:lt1>
      <a:dk2>
        <a:srgbClr val="000000"/>
      </a:dk2>
      <a:lt2>
        <a:srgbClr val="FF9900"/>
      </a:lt2>
      <a:accent1>
        <a:srgbClr val="FFCC99"/>
      </a:accent1>
      <a:accent2>
        <a:srgbClr val="FBA313"/>
      </a:accent2>
      <a:accent3>
        <a:srgbClr val="FFFFFF"/>
      </a:accent3>
      <a:accent4>
        <a:srgbClr val="000000"/>
      </a:accent4>
      <a:accent5>
        <a:srgbClr val="FFE2CA"/>
      </a:accent5>
      <a:accent6>
        <a:srgbClr val="E39310"/>
      </a:accent6>
      <a:hlink>
        <a:srgbClr val="CC3300"/>
      </a:hlink>
      <a:folHlink>
        <a:srgbClr val="FCC66E"/>
      </a:folHlink>
    </a:clrScheme>
    <a:fontScheme name="Píx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í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í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í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í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í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í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í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í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í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í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í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í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1462</TotalTime>
  <Words>63</Words>
  <Application>Microsoft Office PowerPoint</Application>
  <PresentationFormat>Presentación en pantalla (4:3)</PresentationFormat>
  <Paragraphs>132</Paragraphs>
  <Slides>20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6" baseType="lpstr">
      <vt:lpstr>Arial</vt:lpstr>
      <vt:lpstr>Times New Roman</vt:lpstr>
      <vt:lpstr>Wingdings</vt:lpstr>
      <vt:lpstr>Arial Black</vt:lpstr>
      <vt:lpstr>Píxel</vt:lpstr>
      <vt:lpstr>Bitmap Image</vt:lpstr>
      <vt:lpstr>Catalunya Cataluña</vt:lpstr>
      <vt:lpstr>Nafarroa Navarra</vt:lpstr>
      <vt:lpstr>Extremadura</vt:lpstr>
      <vt:lpstr>Galicia</vt:lpstr>
      <vt:lpstr>Andalucía</vt:lpstr>
      <vt:lpstr>Comunidad de Madrid</vt:lpstr>
      <vt:lpstr>Región de Murcia</vt:lpstr>
      <vt:lpstr>Illes Balears Islas Baleares</vt:lpstr>
      <vt:lpstr>Aragón</vt:lpstr>
      <vt:lpstr>Comunitat Valenciana Comunidad Valenciana</vt:lpstr>
      <vt:lpstr>Castilla y León</vt:lpstr>
      <vt:lpstr>Euskadi País Vasco</vt:lpstr>
      <vt:lpstr>Castilla La Mancha</vt:lpstr>
      <vt:lpstr>Principado de Asturias</vt:lpstr>
      <vt:lpstr>La Rioja</vt:lpstr>
      <vt:lpstr>Islas Canarias</vt:lpstr>
      <vt:lpstr>Ceuta </vt:lpstr>
      <vt:lpstr>Melilla</vt:lpstr>
      <vt:lpstr> Cantabria </vt:lpstr>
      <vt:lpstr>ASEDES CGCEES </vt:lpstr>
    </vt:vector>
  </TitlesOfParts>
  <Company> 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</dc:creator>
  <cp:lastModifiedBy>Vista</cp:lastModifiedBy>
  <cp:revision>109</cp:revision>
  <dcterms:created xsi:type="dcterms:W3CDTF">2007-09-18T06:38:27Z</dcterms:created>
  <dcterms:modified xsi:type="dcterms:W3CDTF">2009-03-27T14:03:47Z</dcterms:modified>
</cp:coreProperties>
</file>